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5143500" type="screen16x9"/>
  <p:notesSz cx="9144000" cy="5143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8" d="100"/>
          <a:sy n="138" d="100"/>
        </p:scale>
        <p:origin x="834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50" b="0" i="1">
                <a:solidFill>
                  <a:srgbClr val="009900"/>
                </a:solidFill>
                <a:latin typeface="Univers for BP Light"/>
                <a:cs typeface="Univers for BP Light"/>
              </a:defRPr>
            </a:lvl1pPr>
          </a:lstStyle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rgbClr val="009900"/>
                </a:solidFill>
                <a:latin typeface="Univers for BP"/>
                <a:cs typeface="Univers for BP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50" b="0" i="1">
                <a:solidFill>
                  <a:srgbClr val="009900"/>
                </a:solidFill>
                <a:latin typeface="Univers for BP Light"/>
                <a:cs typeface="Univers for BP Light"/>
              </a:defRPr>
            </a:lvl1pPr>
          </a:lstStyle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rgbClr val="009900"/>
                </a:solidFill>
                <a:latin typeface="Univers for BP"/>
                <a:cs typeface="Univers for BP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26109" y="875029"/>
            <a:ext cx="3147060" cy="355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Univers for BP"/>
                <a:cs typeface="Univers for BP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222747" y="1697735"/>
            <a:ext cx="3078479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50" b="0" i="1">
                <a:solidFill>
                  <a:srgbClr val="009900"/>
                </a:solidFill>
                <a:latin typeface="Univers for BP Light"/>
                <a:cs typeface="Univers for BP Light"/>
              </a:defRPr>
            </a:lvl1pPr>
          </a:lstStyle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rgbClr val="009900"/>
                </a:solidFill>
                <a:latin typeface="Univers for BP"/>
                <a:cs typeface="Univers for BP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50" b="0" i="1">
                <a:solidFill>
                  <a:srgbClr val="009900"/>
                </a:solidFill>
                <a:latin typeface="Univers for BP Light"/>
                <a:cs typeface="Univers for BP Light"/>
              </a:defRPr>
            </a:lvl1pPr>
          </a:lstStyle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5821552" cy="51434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7845552" y="229650"/>
            <a:ext cx="833718" cy="11084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5908547" y="2284476"/>
            <a:ext cx="2819400" cy="9311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50" b="0" i="1">
                <a:solidFill>
                  <a:srgbClr val="009900"/>
                </a:solidFill>
                <a:latin typeface="Univers for BP Light"/>
                <a:cs typeface="Univers for BP Light"/>
              </a:defRPr>
            </a:lvl1pPr>
          </a:lstStyle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263128" y="109728"/>
            <a:ext cx="544068" cy="72237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0959" y="296926"/>
            <a:ext cx="8222081" cy="335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rgbClr val="009900"/>
                </a:solidFill>
                <a:latin typeface="Univers for BP"/>
                <a:cs typeface="Univers for BP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606" y="884428"/>
            <a:ext cx="8228787" cy="1536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7658481" y="4753816"/>
            <a:ext cx="1408429" cy="3378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50" b="0" i="1">
                <a:solidFill>
                  <a:srgbClr val="009900"/>
                </a:solidFill>
                <a:latin typeface="Univers for BP Light"/>
                <a:cs typeface="Univers for BP Light"/>
              </a:defRPr>
            </a:lvl1pPr>
          </a:lstStyle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58078" y="3740200"/>
            <a:ext cx="2490470" cy="545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50"/>
              </a:lnSpc>
            </a:pPr>
            <a:r>
              <a:rPr sz="1800" b="1" dirty="0">
                <a:solidFill>
                  <a:srgbClr val="007833"/>
                </a:solidFill>
                <a:latin typeface="Univers for BP"/>
                <a:cs typeface="Univers for BP"/>
              </a:rPr>
              <a:t>Spencer</a:t>
            </a:r>
            <a:r>
              <a:rPr sz="1800" b="1" spc="-110" dirty="0">
                <a:solidFill>
                  <a:srgbClr val="007833"/>
                </a:solidFill>
                <a:latin typeface="Univers for BP"/>
                <a:cs typeface="Univers for BP"/>
              </a:rPr>
              <a:t> </a:t>
            </a:r>
            <a:r>
              <a:rPr sz="1800" b="1" dirty="0">
                <a:solidFill>
                  <a:srgbClr val="007833"/>
                </a:solidFill>
                <a:latin typeface="Univers for BP"/>
                <a:cs typeface="Univers for BP"/>
              </a:rPr>
              <a:t>Dale</a:t>
            </a:r>
            <a:endParaRPr sz="1800">
              <a:latin typeface="Univers for BP"/>
              <a:cs typeface="Univers for BP"/>
            </a:endParaRPr>
          </a:p>
          <a:p>
            <a:pPr marL="12700">
              <a:lnSpc>
                <a:spcPts val="2050"/>
              </a:lnSpc>
            </a:pPr>
            <a:r>
              <a:rPr sz="1800" dirty="0">
                <a:solidFill>
                  <a:srgbClr val="007833"/>
                </a:solidFill>
                <a:latin typeface="Univers for BP"/>
                <a:cs typeface="Univers for BP"/>
              </a:rPr>
              <a:t>Group chief</a:t>
            </a:r>
            <a:r>
              <a:rPr sz="1800" spc="-95" dirty="0">
                <a:solidFill>
                  <a:srgbClr val="007833"/>
                </a:solidFill>
                <a:latin typeface="Univers for BP"/>
                <a:cs typeface="Univers for BP"/>
              </a:rPr>
              <a:t> </a:t>
            </a:r>
            <a:r>
              <a:rPr sz="1800" dirty="0">
                <a:solidFill>
                  <a:srgbClr val="007833"/>
                </a:solidFill>
                <a:latin typeface="Univers for BP"/>
                <a:cs typeface="Univers for BP"/>
              </a:rPr>
              <a:t>economist</a:t>
            </a:r>
            <a:endParaRPr sz="1800">
              <a:latin typeface="Univers for BP"/>
              <a:cs typeface="Univers for BP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68623" y="381304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5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923032" y="3813047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356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77439" y="3813047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356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84732" y="3813047"/>
            <a:ext cx="728980" cy="0"/>
          </a:xfrm>
          <a:custGeom>
            <a:avLst/>
            <a:gdLst/>
            <a:ahLst/>
            <a:cxnLst/>
            <a:rect l="l" t="t" r="r" b="b"/>
            <a:pathLst>
              <a:path w="728980">
                <a:moveTo>
                  <a:pt x="0" y="0"/>
                </a:moveTo>
                <a:lnTo>
                  <a:pt x="728472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0580" y="3813047"/>
            <a:ext cx="91440" cy="0"/>
          </a:xfrm>
          <a:custGeom>
            <a:avLst/>
            <a:gdLst/>
            <a:ahLst/>
            <a:cxnLst/>
            <a:rect l="l" t="t" r="r" b="b"/>
            <a:pathLst>
              <a:path w="91440">
                <a:moveTo>
                  <a:pt x="0" y="0"/>
                </a:moveTo>
                <a:lnTo>
                  <a:pt x="91439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68623" y="3273552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5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923032" y="327355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356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377439" y="3273552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356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30323" y="3273552"/>
            <a:ext cx="182880" cy="0"/>
          </a:xfrm>
          <a:custGeom>
            <a:avLst/>
            <a:gdLst/>
            <a:ahLst/>
            <a:cxnLst/>
            <a:rect l="l" t="t" r="r" b="b"/>
            <a:pathLst>
              <a:path w="182880">
                <a:moveTo>
                  <a:pt x="0" y="0"/>
                </a:moveTo>
                <a:lnTo>
                  <a:pt x="182880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84732" y="3273552"/>
            <a:ext cx="182880" cy="0"/>
          </a:xfrm>
          <a:custGeom>
            <a:avLst/>
            <a:gdLst/>
            <a:ahLst/>
            <a:cxnLst/>
            <a:rect l="l" t="t" r="r" b="b"/>
            <a:pathLst>
              <a:path w="182880">
                <a:moveTo>
                  <a:pt x="0" y="0"/>
                </a:moveTo>
                <a:lnTo>
                  <a:pt x="182880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30580" y="3273552"/>
            <a:ext cx="91440" cy="0"/>
          </a:xfrm>
          <a:custGeom>
            <a:avLst/>
            <a:gdLst/>
            <a:ahLst/>
            <a:cxnLst/>
            <a:rect l="l" t="t" r="r" b="b"/>
            <a:pathLst>
              <a:path w="91440">
                <a:moveTo>
                  <a:pt x="0" y="0"/>
                </a:moveTo>
                <a:lnTo>
                  <a:pt x="91439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68623" y="2735579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5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923032" y="2735579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356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377439" y="2735579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356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30580" y="2735579"/>
            <a:ext cx="1183005" cy="0"/>
          </a:xfrm>
          <a:custGeom>
            <a:avLst/>
            <a:gdLst/>
            <a:ahLst/>
            <a:cxnLst/>
            <a:rect l="l" t="t" r="r" b="b"/>
            <a:pathLst>
              <a:path w="1183005">
                <a:moveTo>
                  <a:pt x="0" y="0"/>
                </a:moveTo>
                <a:lnTo>
                  <a:pt x="1182624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377439" y="2196083"/>
            <a:ext cx="1181100" cy="0"/>
          </a:xfrm>
          <a:custGeom>
            <a:avLst/>
            <a:gdLst/>
            <a:ahLst/>
            <a:cxnLst/>
            <a:rect l="l" t="t" r="r" b="b"/>
            <a:pathLst>
              <a:path w="1181100">
                <a:moveTo>
                  <a:pt x="0" y="0"/>
                </a:moveTo>
                <a:lnTo>
                  <a:pt x="1181100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30580" y="2196083"/>
            <a:ext cx="1183005" cy="0"/>
          </a:xfrm>
          <a:custGeom>
            <a:avLst/>
            <a:gdLst/>
            <a:ahLst/>
            <a:cxnLst/>
            <a:rect l="l" t="t" r="r" b="b"/>
            <a:pathLst>
              <a:path w="1183005">
                <a:moveTo>
                  <a:pt x="0" y="0"/>
                </a:moveTo>
                <a:lnTo>
                  <a:pt x="1182624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30580" y="1656588"/>
            <a:ext cx="2727960" cy="0"/>
          </a:xfrm>
          <a:custGeom>
            <a:avLst/>
            <a:gdLst/>
            <a:ahLst/>
            <a:cxnLst/>
            <a:rect l="l" t="t" r="r" b="b"/>
            <a:pathLst>
              <a:path w="2727960">
                <a:moveTo>
                  <a:pt x="0" y="0"/>
                </a:moveTo>
                <a:lnTo>
                  <a:pt x="2727960" y="0"/>
                </a:lnTo>
              </a:path>
            </a:pathLst>
          </a:custGeom>
          <a:ln w="6096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22019" y="3863340"/>
            <a:ext cx="363220" cy="489584"/>
          </a:xfrm>
          <a:custGeom>
            <a:avLst/>
            <a:gdLst/>
            <a:ahLst/>
            <a:cxnLst/>
            <a:rect l="l" t="t" r="r" b="b"/>
            <a:pathLst>
              <a:path w="363219" h="489585">
                <a:moveTo>
                  <a:pt x="362712" y="0"/>
                </a:moveTo>
                <a:lnTo>
                  <a:pt x="0" y="0"/>
                </a:lnTo>
                <a:lnTo>
                  <a:pt x="0" y="489204"/>
                </a:lnTo>
                <a:lnTo>
                  <a:pt x="362712" y="489204"/>
                </a:lnTo>
                <a:lnTo>
                  <a:pt x="362712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467611" y="3828288"/>
            <a:ext cx="363220" cy="524510"/>
          </a:xfrm>
          <a:custGeom>
            <a:avLst/>
            <a:gdLst/>
            <a:ahLst/>
            <a:cxnLst/>
            <a:rect l="l" t="t" r="r" b="b"/>
            <a:pathLst>
              <a:path w="363219" h="524510">
                <a:moveTo>
                  <a:pt x="362712" y="0"/>
                </a:moveTo>
                <a:lnTo>
                  <a:pt x="0" y="0"/>
                </a:lnTo>
                <a:lnTo>
                  <a:pt x="0" y="524256"/>
                </a:lnTo>
                <a:lnTo>
                  <a:pt x="362712" y="524256"/>
                </a:lnTo>
                <a:lnTo>
                  <a:pt x="362712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013204" y="3697223"/>
            <a:ext cx="364490" cy="655320"/>
          </a:xfrm>
          <a:custGeom>
            <a:avLst/>
            <a:gdLst/>
            <a:ahLst/>
            <a:cxnLst/>
            <a:rect l="l" t="t" r="r" b="b"/>
            <a:pathLst>
              <a:path w="364489" h="655320">
                <a:moveTo>
                  <a:pt x="364235" y="0"/>
                </a:moveTo>
                <a:lnTo>
                  <a:pt x="0" y="0"/>
                </a:lnTo>
                <a:lnTo>
                  <a:pt x="0" y="655319"/>
                </a:lnTo>
                <a:lnTo>
                  <a:pt x="364235" y="655319"/>
                </a:lnTo>
                <a:lnTo>
                  <a:pt x="364235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558795" y="3867911"/>
            <a:ext cx="364490" cy="485140"/>
          </a:xfrm>
          <a:custGeom>
            <a:avLst/>
            <a:gdLst/>
            <a:ahLst/>
            <a:cxnLst/>
            <a:rect l="l" t="t" r="r" b="b"/>
            <a:pathLst>
              <a:path w="364489" h="485139">
                <a:moveTo>
                  <a:pt x="364236" y="0"/>
                </a:moveTo>
                <a:lnTo>
                  <a:pt x="0" y="0"/>
                </a:lnTo>
                <a:lnTo>
                  <a:pt x="0" y="484631"/>
                </a:lnTo>
                <a:lnTo>
                  <a:pt x="364236" y="484631"/>
                </a:lnTo>
                <a:lnTo>
                  <a:pt x="36423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104388" y="3938015"/>
            <a:ext cx="364490" cy="414655"/>
          </a:xfrm>
          <a:custGeom>
            <a:avLst/>
            <a:gdLst/>
            <a:ahLst/>
            <a:cxnLst/>
            <a:rect l="l" t="t" r="r" b="b"/>
            <a:pathLst>
              <a:path w="364489" h="414654">
                <a:moveTo>
                  <a:pt x="364236" y="0"/>
                </a:moveTo>
                <a:lnTo>
                  <a:pt x="0" y="0"/>
                </a:lnTo>
                <a:lnTo>
                  <a:pt x="0" y="414528"/>
                </a:lnTo>
                <a:lnTo>
                  <a:pt x="364236" y="414528"/>
                </a:lnTo>
                <a:lnTo>
                  <a:pt x="36423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22019" y="3863340"/>
            <a:ext cx="363220" cy="489584"/>
          </a:xfrm>
          <a:custGeom>
            <a:avLst/>
            <a:gdLst/>
            <a:ahLst/>
            <a:cxnLst/>
            <a:rect l="l" t="t" r="r" b="b"/>
            <a:pathLst>
              <a:path w="363219" h="489585">
                <a:moveTo>
                  <a:pt x="0" y="0"/>
                </a:moveTo>
                <a:lnTo>
                  <a:pt x="362712" y="0"/>
                </a:lnTo>
                <a:lnTo>
                  <a:pt x="362712" y="489204"/>
                </a:lnTo>
                <a:lnTo>
                  <a:pt x="0" y="489204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467611" y="3828288"/>
            <a:ext cx="363220" cy="524510"/>
          </a:xfrm>
          <a:custGeom>
            <a:avLst/>
            <a:gdLst/>
            <a:ahLst/>
            <a:cxnLst/>
            <a:rect l="l" t="t" r="r" b="b"/>
            <a:pathLst>
              <a:path w="363219" h="524510">
                <a:moveTo>
                  <a:pt x="0" y="0"/>
                </a:moveTo>
                <a:lnTo>
                  <a:pt x="362712" y="0"/>
                </a:lnTo>
                <a:lnTo>
                  <a:pt x="362712" y="524256"/>
                </a:lnTo>
                <a:lnTo>
                  <a:pt x="0" y="524256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013204" y="3697223"/>
            <a:ext cx="364490" cy="655320"/>
          </a:xfrm>
          <a:custGeom>
            <a:avLst/>
            <a:gdLst/>
            <a:ahLst/>
            <a:cxnLst/>
            <a:rect l="l" t="t" r="r" b="b"/>
            <a:pathLst>
              <a:path w="364489" h="655320">
                <a:moveTo>
                  <a:pt x="0" y="0"/>
                </a:moveTo>
                <a:lnTo>
                  <a:pt x="364235" y="0"/>
                </a:lnTo>
                <a:lnTo>
                  <a:pt x="364235" y="655319"/>
                </a:lnTo>
                <a:lnTo>
                  <a:pt x="0" y="65531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558795" y="3867911"/>
            <a:ext cx="364490" cy="485140"/>
          </a:xfrm>
          <a:custGeom>
            <a:avLst/>
            <a:gdLst/>
            <a:ahLst/>
            <a:cxnLst/>
            <a:rect l="l" t="t" r="r" b="b"/>
            <a:pathLst>
              <a:path w="364489" h="485139">
                <a:moveTo>
                  <a:pt x="0" y="0"/>
                </a:moveTo>
                <a:lnTo>
                  <a:pt x="364236" y="0"/>
                </a:lnTo>
                <a:lnTo>
                  <a:pt x="364236" y="484631"/>
                </a:lnTo>
                <a:lnTo>
                  <a:pt x="0" y="4846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104388" y="3938015"/>
            <a:ext cx="364490" cy="414655"/>
          </a:xfrm>
          <a:custGeom>
            <a:avLst/>
            <a:gdLst/>
            <a:ahLst/>
            <a:cxnLst/>
            <a:rect l="l" t="t" r="r" b="b"/>
            <a:pathLst>
              <a:path w="364489" h="414654">
                <a:moveTo>
                  <a:pt x="0" y="0"/>
                </a:moveTo>
                <a:lnTo>
                  <a:pt x="364236" y="0"/>
                </a:lnTo>
                <a:lnTo>
                  <a:pt x="364236" y="414528"/>
                </a:lnTo>
                <a:lnTo>
                  <a:pt x="0" y="4145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22019" y="3521964"/>
            <a:ext cx="363220" cy="341630"/>
          </a:xfrm>
          <a:custGeom>
            <a:avLst/>
            <a:gdLst/>
            <a:ahLst/>
            <a:cxnLst/>
            <a:rect l="l" t="t" r="r" b="b"/>
            <a:pathLst>
              <a:path w="363219" h="341629">
                <a:moveTo>
                  <a:pt x="362712" y="0"/>
                </a:moveTo>
                <a:lnTo>
                  <a:pt x="0" y="0"/>
                </a:lnTo>
                <a:lnTo>
                  <a:pt x="0" y="341376"/>
                </a:lnTo>
                <a:lnTo>
                  <a:pt x="362712" y="341376"/>
                </a:lnTo>
                <a:lnTo>
                  <a:pt x="362712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467611" y="3329940"/>
            <a:ext cx="363220" cy="498475"/>
          </a:xfrm>
          <a:custGeom>
            <a:avLst/>
            <a:gdLst/>
            <a:ahLst/>
            <a:cxnLst/>
            <a:rect l="l" t="t" r="r" b="b"/>
            <a:pathLst>
              <a:path w="363219" h="498475">
                <a:moveTo>
                  <a:pt x="362712" y="0"/>
                </a:moveTo>
                <a:lnTo>
                  <a:pt x="0" y="0"/>
                </a:lnTo>
                <a:lnTo>
                  <a:pt x="0" y="498348"/>
                </a:lnTo>
                <a:lnTo>
                  <a:pt x="362712" y="498348"/>
                </a:lnTo>
                <a:lnTo>
                  <a:pt x="362712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013204" y="3075432"/>
            <a:ext cx="364490" cy="622300"/>
          </a:xfrm>
          <a:custGeom>
            <a:avLst/>
            <a:gdLst/>
            <a:ahLst/>
            <a:cxnLst/>
            <a:rect l="l" t="t" r="r" b="b"/>
            <a:pathLst>
              <a:path w="364489" h="622300">
                <a:moveTo>
                  <a:pt x="364235" y="0"/>
                </a:moveTo>
                <a:lnTo>
                  <a:pt x="0" y="0"/>
                </a:lnTo>
                <a:lnTo>
                  <a:pt x="0" y="621792"/>
                </a:lnTo>
                <a:lnTo>
                  <a:pt x="364235" y="621792"/>
                </a:lnTo>
                <a:lnTo>
                  <a:pt x="364235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558795" y="3403091"/>
            <a:ext cx="364490" cy="464820"/>
          </a:xfrm>
          <a:custGeom>
            <a:avLst/>
            <a:gdLst/>
            <a:ahLst/>
            <a:cxnLst/>
            <a:rect l="l" t="t" r="r" b="b"/>
            <a:pathLst>
              <a:path w="364489" h="464820">
                <a:moveTo>
                  <a:pt x="364236" y="0"/>
                </a:moveTo>
                <a:lnTo>
                  <a:pt x="0" y="0"/>
                </a:lnTo>
                <a:lnTo>
                  <a:pt x="0" y="464819"/>
                </a:lnTo>
                <a:lnTo>
                  <a:pt x="364236" y="464819"/>
                </a:lnTo>
                <a:lnTo>
                  <a:pt x="36423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104388" y="3468623"/>
            <a:ext cx="364490" cy="469900"/>
          </a:xfrm>
          <a:custGeom>
            <a:avLst/>
            <a:gdLst/>
            <a:ahLst/>
            <a:cxnLst/>
            <a:rect l="l" t="t" r="r" b="b"/>
            <a:pathLst>
              <a:path w="364489" h="469900">
                <a:moveTo>
                  <a:pt x="364236" y="0"/>
                </a:moveTo>
                <a:lnTo>
                  <a:pt x="0" y="0"/>
                </a:lnTo>
                <a:lnTo>
                  <a:pt x="0" y="469391"/>
                </a:lnTo>
                <a:lnTo>
                  <a:pt x="364236" y="469391"/>
                </a:lnTo>
                <a:lnTo>
                  <a:pt x="36423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22019" y="3521964"/>
            <a:ext cx="363220" cy="341630"/>
          </a:xfrm>
          <a:custGeom>
            <a:avLst/>
            <a:gdLst/>
            <a:ahLst/>
            <a:cxnLst/>
            <a:rect l="l" t="t" r="r" b="b"/>
            <a:pathLst>
              <a:path w="363219" h="341629">
                <a:moveTo>
                  <a:pt x="0" y="0"/>
                </a:moveTo>
                <a:lnTo>
                  <a:pt x="362712" y="0"/>
                </a:lnTo>
                <a:lnTo>
                  <a:pt x="362712" y="341376"/>
                </a:lnTo>
                <a:lnTo>
                  <a:pt x="0" y="3413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467611" y="3329940"/>
            <a:ext cx="363220" cy="498475"/>
          </a:xfrm>
          <a:custGeom>
            <a:avLst/>
            <a:gdLst/>
            <a:ahLst/>
            <a:cxnLst/>
            <a:rect l="l" t="t" r="r" b="b"/>
            <a:pathLst>
              <a:path w="363219" h="498475">
                <a:moveTo>
                  <a:pt x="0" y="0"/>
                </a:moveTo>
                <a:lnTo>
                  <a:pt x="362712" y="0"/>
                </a:lnTo>
                <a:lnTo>
                  <a:pt x="362712" y="498348"/>
                </a:lnTo>
                <a:lnTo>
                  <a:pt x="0" y="4983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013204" y="3075432"/>
            <a:ext cx="364490" cy="622300"/>
          </a:xfrm>
          <a:custGeom>
            <a:avLst/>
            <a:gdLst/>
            <a:ahLst/>
            <a:cxnLst/>
            <a:rect l="l" t="t" r="r" b="b"/>
            <a:pathLst>
              <a:path w="364489" h="622300">
                <a:moveTo>
                  <a:pt x="0" y="0"/>
                </a:moveTo>
                <a:lnTo>
                  <a:pt x="364235" y="0"/>
                </a:lnTo>
                <a:lnTo>
                  <a:pt x="364235" y="621792"/>
                </a:lnTo>
                <a:lnTo>
                  <a:pt x="0" y="6217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558795" y="3403091"/>
            <a:ext cx="364490" cy="464820"/>
          </a:xfrm>
          <a:custGeom>
            <a:avLst/>
            <a:gdLst/>
            <a:ahLst/>
            <a:cxnLst/>
            <a:rect l="l" t="t" r="r" b="b"/>
            <a:pathLst>
              <a:path w="364489" h="464820">
                <a:moveTo>
                  <a:pt x="0" y="0"/>
                </a:moveTo>
                <a:lnTo>
                  <a:pt x="364236" y="0"/>
                </a:lnTo>
                <a:lnTo>
                  <a:pt x="364236" y="464819"/>
                </a:lnTo>
                <a:lnTo>
                  <a:pt x="0" y="4648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104388" y="3468623"/>
            <a:ext cx="364490" cy="469900"/>
          </a:xfrm>
          <a:custGeom>
            <a:avLst/>
            <a:gdLst/>
            <a:ahLst/>
            <a:cxnLst/>
            <a:rect l="l" t="t" r="r" b="b"/>
            <a:pathLst>
              <a:path w="364489" h="469900">
                <a:moveTo>
                  <a:pt x="0" y="0"/>
                </a:moveTo>
                <a:lnTo>
                  <a:pt x="364236" y="0"/>
                </a:lnTo>
                <a:lnTo>
                  <a:pt x="364236" y="469391"/>
                </a:lnTo>
                <a:lnTo>
                  <a:pt x="0" y="4693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22019" y="3119627"/>
            <a:ext cx="363220" cy="402590"/>
          </a:xfrm>
          <a:custGeom>
            <a:avLst/>
            <a:gdLst/>
            <a:ahLst/>
            <a:cxnLst/>
            <a:rect l="l" t="t" r="r" b="b"/>
            <a:pathLst>
              <a:path w="363219" h="402589">
                <a:moveTo>
                  <a:pt x="362712" y="0"/>
                </a:moveTo>
                <a:lnTo>
                  <a:pt x="0" y="0"/>
                </a:lnTo>
                <a:lnTo>
                  <a:pt x="0" y="402336"/>
                </a:lnTo>
                <a:lnTo>
                  <a:pt x="362712" y="402336"/>
                </a:lnTo>
                <a:lnTo>
                  <a:pt x="362712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467611" y="2939795"/>
            <a:ext cx="363220" cy="390525"/>
          </a:xfrm>
          <a:custGeom>
            <a:avLst/>
            <a:gdLst/>
            <a:ahLst/>
            <a:cxnLst/>
            <a:rect l="l" t="t" r="r" b="b"/>
            <a:pathLst>
              <a:path w="363219" h="390525">
                <a:moveTo>
                  <a:pt x="362712" y="0"/>
                </a:moveTo>
                <a:lnTo>
                  <a:pt x="0" y="0"/>
                </a:lnTo>
                <a:lnTo>
                  <a:pt x="0" y="390144"/>
                </a:lnTo>
                <a:lnTo>
                  <a:pt x="362712" y="390144"/>
                </a:lnTo>
                <a:lnTo>
                  <a:pt x="362712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013204" y="2587751"/>
            <a:ext cx="364490" cy="487680"/>
          </a:xfrm>
          <a:custGeom>
            <a:avLst/>
            <a:gdLst/>
            <a:ahLst/>
            <a:cxnLst/>
            <a:rect l="l" t="t" r="r" b="b"/>
            <a:pathLst>
              <a:path w="364489" h="487680">
                <a:moveTo>
                  <a:pt x="364235" y="0"/>
                </a:moveTo>
                <a:lnTo>
                  <a:pt x="0" y="0"/>
                </a:lnTo>
                <a:lnTo>
                  <a:pt x="0" y="487680"/>
                </a:lnTo>
                <a:lnTo>
                  <a:pt x="364235" y="487680"/>
                </a:lnTo>
                <a:lnTo>
                  <a:pt x="364235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558795" y="3025139"/>
            <a:ext cx="364490" cy="378460"/>
          </a:xfrm>
          <a:custGeom>
            <a:avLst/>
            <a:gdLst/>
            <a:ahLst/>
            <a:cxnLst/>
            <a:rect l="l" t="t" r="r" b="b"/>
            <a:pathLst>
              <a:path w="364489" h="378460">
                <a:moveTo>
                  <a:pt x="364236" y="0"/>
                </a:moveTo>
                <a:lnTo>
                  <a:pt x="0" y="0"/>
                </a:lnTo>
                <a:lnTo>
                  <a:pt x="0" y="377952"/>
                </a:lnTo>
                <a:lnTo>
                  <a:pt x="364236" y="377952"/>
                </a:lnTo>
                <a:lnTo>
                  <a:pt x="364236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104388" y="3352800"/>
            <a:ext cx="364490" cy="116205"/>
          </a:xfrm>
          <a:custGeom>
            <a:avLst/>
            <a:gdLst/>
            <a:ahLst/>
            <a:cxnLst/>
            <a:rect l="l" t="t" r="r" b="b"/>
            <a:pathLst>
              <a:path w="364489" h="116204">
                <a:moveTo>
                  <a:pt x="364236" y="0"/>
                </a:moveTo>
                <a:lnTo>
                  <a:pt x="0" y="0"/>
                </a:lnTo>
                <a:lnTo>
                  <a:pt x="0" y="115824"/>
                </a:lnTo>
                <a:lnTo>
                  <a:pt x="364236" y="115824"/>
                </a:lnTo>
                <a:lnTo>
                  <a:pt x="364236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22019" y="3119627"/>
            <a:ext cx="363220" cy="402590"/>
          </a:xfrm>
          <a:custGeom>
            <a:avLst/>
            <a:gdLst/>
            <a:ahLst/>
            <a:cxnLst/>
            <a:rect l="l" t="t" r="r" b="b"/>
            <a:pathLst>
              <a:path w="363219" h="402589">
                <a:moveTo>
                  <a:pt x="0" y="0"/>
                </a:moveTo>
                <a:lnTo>
                  <a:pt x="362712" y="0"/>
                </a:lnTo>
                <a:lnTo>
                  <a:pt x="362712" y="402336"/>
                </a:lnTo>
                <a:lnTo>
                  <a:pt x="0" y="40233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67611" y="2939795"/>
            <a:ext cx="363220" cy="390525"/>
          </a:xfrm>
          <a:custGeom>
            <a:avLst/>
            <a:gdLst/>
            <a:ahLst/>
            <a:cxnLst/>
            <a:rect l="l" t="t" r="r" b="b"/>
            <a:pathLst>
              <a:path w="363219" h="390525">
                <a:moveTo>
                  <a:pt x="0" y="0"/>
                </a:moveTo>
                <a:lnTo>
                  <a:pt x="362712" y="0"/>
                </a:lnTo>
                <a:lnTo>
                  <a:pt x="362712" y="390144"/>
                </a:lnTo>
                <a:lnTo>
                  <a:pt x="0" y="3901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013204" y="2587751"/>
            <a:ext cx="364490" cy="487680"/>
          </a:xfrm>
          <a:custGeom>
            <a:avLst/>
            <a:gdLst/>
            <a:ahLst/>
            <a:cxnLst/>
            <a:rect l="l" t="t" r="r" b="b"/>
            <a:pathLst>
              <a:path w="364489" h="487680">
                <a:moveTo>
                  <a:pt x="0" y="0"/>
                </a:moveTo>
                <a:lnTo>
                  <a:pt x="364235" y="0"/>
                </a:lnTo>
                <a:lnTo>
                  <a:pt x="364235" y="487680"/>
                </a:lnTo>
                <a:lnTo>
                  <a:pt x="0" y="4876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558795" y="3025139"/>
            <a:ext cx="364490" cy="378460"/>
          </a:xfrm>
          <a:custGeom>
            <a:avLst/>
            <a:gdLst/>
            <a:ahLst/>
            <a:cxnLst/>
            <a:rect l="l" t="t" r="r" b="b"/>
            <a:pathLst>
              <a:path w="364489" h="378460">
                <a:moveTo>
                  <a:pt x="0" y="0"/>
                </a:moveTo>
                <a:lnTo>
                  <a:pt x="364236" y="0"/>
                </a:lnTo>
                <a:lnTo>
                  <a:pt x="364236" y="377952"/>
                </a:lnTo>
                <a:lnTo>
                  <a:pt x="0" y="37795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104388" y="3352800"/>
            <a:ext cx="364490" cy="116205"/>
          </a:xfrm>
          <a:custGeom>
            <a:avLst/>
            <a:gdLst/>
            <a:ahLst/>
            <a:cxnLst/>
            <a:rect l="l" t="t" r="r" b="b"/>
            <a:pathLst>
              <a:path w="364489" h="116204">
                <a:moveTo>
                  <a:pt x="0" y="0"/>
                </a:moveTo>
                <a:lnTo>
                  <a:pt x="364236" y="0"/>
                </a:lnTo>
                <a:lnTo>
                  <a:pt x="364236" y="115824"/>
                </a:lnTo>
                <a:lnTo>
                  <a:pt x="0" y="1158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922019" y="3055620"/>
            <a:ext cx="363220" cy="64135"/>
          </a:xfrm>
          <a:custGeom>
            <a:avLst/>
            <a:gdLst/>
            <a:ahLst/>
            <a:cxnLst/>
            <a:rect l="l" t="t" r="r" b="b"/>
            <a:pathLst>
              <a:path w="363219" h="64135">
                <a:moveTo>
                  <a:pt x="362712" y="0"/>
                </a:moveTo>
                <a:lnTo>
                  <a:pt x="0" y="0"/>
                </a:lnTo>
                <a:lnTo>
                  <a:pt x="0" y="64007"/>
                </a:lnTo>
                <a:lnTo>
                  <a:pt x="362712" y="64007"/>
                </a:lnTo>
                <a:lnTo>
                  <a:pt x="362712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467611" y="2855976"/>
            <a:ext cx="363220" cy="83820"/>
          </a:xfrm>
          <a:custGeom>
            <a:avLst/>
            <a:gdLst/>
            <a:ahLst/>
            <a:cxnLst/>
            <a:rect l="l" t="t" r="r" b="b"/>
            <a:pathLst>
              <a:path w="363219" h="83819">
                <a:moveTo>
                  <a:pt x="362712" y="0"/>
                </a:moveTo>
                <a:lnTo>
                  <a:pt x="0" y="0"/>
                </a:lnTo>
                <a:lnTo>
                  <a:pt x="0" y="83819"/>
                </a:lnTo>
                <a:lnTo>
                  <a:pt x="362712" y="83819"/>
                </a:lnTo>
                <a:lnTo>
                  <a:pt x="362712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013204" y="2484120"/>
            <a:ext cx="364490" cy="104139"/>
          </a:xfrm>
          <a:custGeom>
            <a:avLst/>
            <a:gdLst/>
            <a:ahLst/>
            <a:cxnLst/>
            <a:rect l="l" t="t" r="r" b="b"/>
            <a:pathLst>
              <a:path w="364489" h="104139">
                <a:moveTo>
                  <a:pt x="364235" y="0"/>
                </a:moveTo>
                <a:lnTo>
                  <a:pt x="0" y="0"/>
                </a:lnTo>
                <a:lnTo>
                  <a:pt x="0" y="103631"/>
                </a:lnTo>
                <a:lnTo>
                  <a:pt x="364235" y="103631"/>
                </a:lnTo>
                <a:lnTo>
                  <a:pt x="364235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558795" y="2942844"/>
            <a:ext cx="364490" cy="82550"/>
          </a:xfrm>
          <a:custGeom>
            <a:avLst/>
            <a:gdLst/>
            <a:ahLst/>
            <a:cxnLst/>
            <a:rect l="l" t="t" r="r" b="b"/>
            <a:pathLst>
              <a:path w="364489" h="82550">
                <a:moveTo>
                  <a:pt x="364236" y="0"/>
                </a:moveTo>
                <a:lnTo>
                  <a:pt x="0" y="0"/>
                </a:lnTo>
                <a:lnTo>
                  <a:pt x="0" y="82295"/>
                </a:lnTo>
                <a:lnTo>
                  <a:pt x="364236" y="82295"/>
                </a:lnTo>
                <a:lnTo>
                  <a:pt x="36423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104388" y="3243072"/>
            <a:ext cx="364490" cy="109855"/>
          </a:xfrm>
          <a:custGeom>
            <a:avLst/>
            <a:gdLst/>
            <a:ahLst/>
            <a:cxnLst/>
            <a:rect l="l" t="t" r="r" b="b"/>
            <a:pathLst>
              <a:path w="364489" h="109854">
                <a:moveTo>
                  <a:pt x="364236" y="0"/>
                </a:moveTo>
                <a:lnTo>
                  <a:pt x="0" y="0"/>
                </a:lnTo>
                <a:lnTo>
                  <a:pt x="0" y="109727"/>
                </a:lnTo>
                <a:lnTo>
                  <a:pt x="364236" y="109727"/>
                </a:lnTo>
                <a:lnTo>
                  <a:pt x="36423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22019" y="3055620"/>
            <a:ext cx="363220" cy="64135"/>
          </a:xfrm>
          <a:custGeom>
            <a:avLst/>
            <a:gdLst/>
            <a:ahLst/>
            <a:cxnLst/>
            <a:rect l="l" t="t" r="r" b="b"/>
            <a:pathLst>
              <a:path w="363219" h="64135">
                <a:moveTo>
                  <a:pt x="0" y="0"/>
                </a:moveTo>
                <a:lnTo>
                  <a:pt x="362712" y="0"/>
                </a:lnTo>
                <a:lnTo>
                  <a:pt x="362712" y="64007"/>
                </a:lnTo>
                <a:lnTo>
                  <a:pt x="0" y="640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467611" y="2855976"/>
            <a:ext cx="363220" cy="83820"/>
          </a:xfrm>
          <a:custGeom>
            <a:avLst/>
            <a:gdLst/>
            <a:ahLst/>
            <a:cxnLst/>
            <a:rect l="l" t="t" r="r" b="b"/>
            <a:pathLst>
              <a:path w="363219" h="83819">
                <a:moveTo>
                  <a:pt x="0" y="0"/>
                </a:moveTo>
                <a:lnTo>
                  <a:pt x="362712" y="0"/>
                </a:lnTo>
                <a:lnTo>
                  <a:pt x="362712" y="83819"/>
                </a:lnTo>
                <a:lnTo>
                  <a:pt x="0" y="838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013204" y="2484120"/>
            <a:ext cx="364490" cy="104139"/>
          </a:xfrm>
          <a:custGeom>
            <a:avLst/>
            <a:gdLst/>
            <a:ahLst/>
            <a:cxnLst/>
            <a:rect l="l" t="t" r="r" b="b"/>
            <a:pathLst>
              <a:path w="364489" h="104139">
                <a:moveTo>
                  <a:pt x="0" y="0"/>
                </a:moveTo>
                <a:lnTo>
                  <a:pt x="364235" y="0"/>
                </a:lnTo>
                <a:lnTo>
                  <a:pt x="364235" y="103631"/>
                </a:lnTo>
                <a:lnTo>
                  <a:pt x="0" y="103631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58795" y="2942844"/>
            <a:ext cx="364490" cy="82550"/>
          </a:xfrm>
          <a:custGeom>
            <a:avLst/>
            <a:gdLst/>
            <a:ahLst/>
            <a:cxnLst/>
            <a:rect l="l" t="t" r="r" b="b"/>
            <a:pathLst>
              <a:path w="364489" h="82550">
                <a:moveTo>
                  <a:pt x="0" y="0"/>
                </a:moveTo>
                <a:lnTo>
                  <a:pt x="364236" y="0"/>
                </a:lnTo>
                <a:lnTo>
                  <a:pt x="364236" y="82295"/>
                </a:lnTo>
                <a:lnTo>
                  <a:pt x="0" y="8229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104388" y="3243072"/>
            <a:ext cx="364490" cy="109855"/>
          </a:xfrm>
          <a:custGeom>
            <a:avLst/>
            <a:gdLst/>
            <a:ahLst/>
            <a:cxnLst/>
            <a:rect l="l" t="t" r="r" b="b"/>
            <a:pathLst>
              <a:path w="364489" h="109854">
                <a:moveTo>
                  <a:pt x="0" y="0"/>
                </a:moveTo>
                <a:lnTo>
                  <a:pt x="364236" y="0"/>
                </a:lnTo>
                <a:lnTo>
                  <a:pt x="364236" y="109727"/>
                </a:lnTo>
                <a:lnTo>
                  <a:pt x="0" y="1097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22019" y="2956560"/>
            <a:ext cx="363220" cy="99060"/>
          </a:xfrm>
          <a:custGeom>
            <a:avLst/>
            <a:gdLst/>
            <a:ahLst/>
            <a:cxnLst/>
            <a:rect l="l" t="t" r="r" b="b"/>
            <a:pathLst>
              <a:path w="363219" h="99060">
                <a:moveTo>
                  <a:pt x="362712" y="0"/>
                </a:moveTo>
                <a:lnTo>
                  <a:pt x="0" y="0"/>
                </a:lnTo>
                <a:lnTo>
                  <a:pt x="0" y="99059"/>
                </a:lnTo>
                <a:lnTo>
                  <a:pt x="362712" y="99059"/>
                </a:lnTo>
                <a:lnTo>
                  <a:pt x="362712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467611" y="2721864"/>
            <a:ext cx="363220" cy="134620"/>
          </a:xfrm>
          <a:custGeom>
            <a:avLst/>
            <a:gdLst/>
            <a:ahLst/>
            <a:cxnLst/>
            <a:rect l="l" t="t" r="r" b="b"/>
            <a:pathLst>
              <a:path w="363219" h="134619">
                <a:moveTo>
                  <a:pt x="362712" y="0"/>
                </a:moveTo>
                <a:lnTo>
                  <a:pt x="0" y="0"/>
                </a:lnTo>
                <a:lnTo>
                  <a:pt x="0" y="134112"/>
                </a:lnTo>
                <a:lnTo>
                  <a:pt x="362712" y="134112"/>
                </a:lnTo>
                <a:lnTo>
                  <a:pt x="362712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013204" y="2316479"/>
            <a:ext cx="364490" cy="167640"/>
          </a:xfrm>
          <a:custGeom>
            <a:avLst/>
            <a:gdLst/>
            <a:ahLst/>
            <a:cxnLst/>
            <a:rect l="l" t="t" r="r" b="b"/>
            <a:pathLst>
              <a:path w="364489" h="167639">
                <a:moveTo>
                  <a:pt x="364235" y="0"/>
                </a:moveTo>
                <a:lnTo>
                  <a:pt x="0" y="0"/>
                </a:lnTo>
                <a:lnTo>
                  <a:pt x="0" y="167639"/>
                </a:lnTo>
                <a:lnTo>
                  <a:pt x="364235" y="167639"/>
                </a:lnTo>
                <a:lnTo>
                  <a:pt x="364235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558795" y="2807207"/>
            <a:ext cx="364490" cy="135890"/>
          </a:xfrm>
          <a:custGeom>
            <a:avLst/>
            <a:gdLst/>
            <a:ahLst/>
            <a:cxnLst/>
            <a:rect l="l" t="t" r="r" b="b"/>
            <a:pathLst>
              <a:path w="364489" h="135889">
                <a:moveTo>
                  <a:pt x="364236" y="0"/>
                </a:moveTo>
                <a:lnTo>
                  <a:pt x="0" y="0"/>
                </a:lnTo>
                <a:lnTo>
                  <a:pt x="0" y="135636"/>
                </a:lnTo>
                <a:lnTo>
                  <a:pt x="364236" y="135636"/>
                </a:lnTo>
                <a:lnTo>
                  <a:pt x="364236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104388" y="3092195"/>
            <a:ext cx="364490" cy="151130"/>
          </a:xfrm>
          <a:custGeom>
            <a:avLst/>
            <a:gdLst/>
            <a:ahLst/>
            <a:cxnLst/>
            <a:rect l="l" t="t" r="r" b="b"/>
            <a:pathLst>
              <a:path w="364489" h="151130">
                <a:moveTo>
                  <a:pt x="364236" y="0"/>
                </a:moveTo>
                <a:lnTo>
                  <a:pt x="0" y="0"/>
                </a:lnTo>
                <a:lnTo>
                  <a:pt x="0" y="150876"/>
                </a:lnTo>
                <a:lnTo>
                  <a:pt x="364236" y="150876"/>
                </a:lnTo>
                <a:lnTo>
                  <a:pt x="364236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922019" y="2956560"/>
            <a:ext cx="363220" cy="99060"/>
          </a:xfrm>
          <a:custGeom>
            <a:avLst/>
            <a:gdLst/>
            <a:ahLst/>
            <a:cxnLst/>
            <a:rect l="l" t="t" r="r" b="b"/>
            <a:pathLst>
              <a:path w="363219" h="99060">
                <a:moveTo>
                  <a:pt x="0" y="0"/>
                </a:moveTo>
                <a:lnTo>
                  <a:pt x="362712" y="0"/>
                </a:lnTo>
                <a:lnTo>
                  <a:pt x="362712" y="99059"/>
                </a:lnTo>
                <a:lnTo>
                  <a:pt x="0" y="990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467611" y="2721864"/>
            <a:ext cx="363220" cy="134620"/>
          </a:xfrm>
          <a:custGeom>
            <a:avLst/>
            <a:gdLst/>
            <a:ahLst/>
            <a:cxnLst/>
            <a:rect l="l" t="t" r="r" b="b"/>
            <a:pathLst>
              <a:path w="363219" h="134619">
                <a:moveTo>
                  <a:pt x="0" y="0"/>
                </a:moveTo>
                <a:lnTo>
                  <a:pt x="362712" y="0"/>
                </a:lnTo>
                <a:lnTo>
                  <a:pt x="362712" y="134112"/>
                </a:lnTo>
                <a:lnTo>
                  <a:pt x="0" y="13411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013204" y="2316479"/>
            <a:ext cx="364490" cy="167640"/>
          </a:xfrm>
          <a:custGeom>
            <a:avLst/>
            <a:gdLst/>
            <a:ahLst/>
            <a:cxnLst/>
            <a:rect l="l" t="t" r="r" b="b"/>
            <a:pathLst>
              <a:path w="364489" h="167639">
                <a:moveTo>
                  <a:pt x="0" y="0"/>
                </a:moveTo>
                <a:lnTo>
                  <a:pt x="364235" y="0"/>
                </a:lnTo>
                <a:lnTo>
                  <a:pt x="364235" y="167639"/>
                </a:lnTo>
                <a:lnTo>
                  <a:pt x="0" y="1676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58795" y="2807207"/>
            <a:ext cx="364490" cy="135890"/>
          </a:xfrm>
          <a:custGeom>
            <a:avLst/>
            <a:gdLst/>
            <a:ahLst/>
            <a:cxnLst/>
            <a:rect l="l" t="t" r="r" b="b"/>
            <a:pathLst>
              <a:path w="364489" h="135889">
                <a:moveTo>
                  <a:pt x="0" y="0"/>
                </a:moveTo>
                <a:lnTo>
                  <a:pt x="364236" y="0"/>
                </a:lnTo>
                <a:lnTo>
                  <a:pt x="364236" y="135636"/>
                </a:lnTo>
                <a:lnTo>
                  <a:pt x="0" y="13563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104388" y="3092195"/>
            <a:ext cx="364490" cy="151130"/>
          </a:xfrm>
          <a:custGeom>
            <a:avLst/>
            <a:gdLst/>
            <a:ahLst/>
            <a:cxnLst/>
            <a:rect l="l" t="t" r="r" b="b"/>
            <a:pathLst>
              <a:path w="364489" h="151130">
                <a:moveTo>
                  <a:pt x="0" y="0"/>
                </a:moveTo>
                <a:lnTo>
                  <a:pt x="364236" y="0"/>
                </a:lnTo>
                <a:lnTo>
                  <a:pt x="364236" y="150876"/>
                </a:lnTo>
                <a:lnTo>
                  <a:pt x="0" y="1508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22019" y="2895600"/>
            <a:ext cx="363220" cy="60960"/>
          </a:xfrm>
          <a:custGeom>
            <a:avLst/>
            <a:gdLst/>
            <a:ahLst/>
            <a:cxnLst/>
            <a:rect l="l" t="t" r="r" b="b"/>
            <a:pathLst>
              <a:path w="363219" h="60960">
                <a:moveTo>
                  <a:pt x="362712" y="0"/>
                </a:moveTo>
                <a:lnTo>
                  <a:pt x="0" y="0"/>
                </a:lnTo>
                <a:lnTo>
                  <a:pt x="0" y="60960"/>
                </a:lnTo>
                <a:lnTo>
                  <a:pt x="362712" y="60960"/>
                </a:lnTo>
                <a:lnTo>
                  <a:pt x="362712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467611" y="2426207"/>
            <a:ext cx="363220" cy="295910"/>
          </a:xfrm>
          <a:custGeom>
            <a:avLst/>
            <a:gdLst/>
            <a:ahLst/>
            <a:cxnLst/>
            <a:rect l="l" t="t" r="r" b="b"/>
            <a:pathLst>
              <a:path w="363219" h="295910">
                <a:moveTo>
                  <a:pt x="362712" y="0"/>
                </a:moveTo>
                <a:lnTo>
                  <a:pt x="0" y="0"/>
                </a:lnTo>
                <a:lnTo>
                  <a:pt x="0" y="295656"/>
                </a:lnTo>
                <a:lnTo>
                  <a:pt x="362712" y="295656"/>
                </a:lnTo>
                <a:lnTo>
                  <a:pt x="362712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013204" y="1946148"/>
            <a:ext cx="364490" cy="370840"/>
          </a:xfrm>
          <a:custGeom>
            <a:avLst/>
            <a:gdLst/>
            <a:ahLst/>
            <a:cxnLst/>
            <a:rect l="l" t="t" r="r" b="b"/>
            <a:pathLst>
              <a:path w="364489" h="370839">
                <a:moveTo>
                  <a:pt x="364235" y="0"/>
                </a:moveTo>
                <a:lnTo>
                  <a:pt x="0" y="0"/>
                </a:lnTo>
                <a:lnTo>
                  <a:pt x="0" y="370331"/>
                </a:lnTo>
                <a:lnTo>
                  <a:pt x="364235" y="370331"/>
                </a:lnTo>
                <a:lnTo>
                  <a:pt x="364235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558795" y="2510027"/>
            <a:ext cx="364490" cy="297180"/>
          </a:xfrm>
          <a:custGeom>
            <a:avLst/>
            <a:gdLst/>
            <a:ahLst/>
            <a:cxnLst/>
            <a:rect l="l" t="t" r="r" b="b"/>
            <a:pathLst>
              <a:path w="364489" h="297180">
                <a:moveTo>
                  <a:pt x="364236" y="0"/>
                </a:moveTo>
                <a:lnTo>
                  <a:pt x="0" y="0"/>
                </a:lnTo>
                <a:lnTo>
                  <a:pt x="0" y="297180"/>
                </a:lnTo>
                <a:lnTo>
                  <a:pt x="364236" y="297180"/>
                </a:lnTo>
                <a:lnTo>
                  <a:pt x="364236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104388" y="2584704"/>
            <a:ext cx="364490" cy="508000"/>
          </a:xfrm>
          <a:custGeom>
            <a:avLst/>
            <a:gdLst/>
            <a:ahLst/>
            <a:cxnLst/>
            <a:rect l="l" t="t" r="r" b="b"/>
            <a:pathLst>
              <a:path w="364489" h="508000">
                <a:moveTo>
                  <a:pt x="364236" y="0"/>
                </a:moveTo>
                <a:lnTo>
                  <a:pt x="0" y="0"/>
                </a:lnTo>
                <a:lnTo>
                  <a:pt x="0" y="507491"/>
                </a:lnTo>
                <a:lnTo>
                  <a:pt x="364236" y="507491"/>
                </a:lnTo>
                <a:lnTo>
                  <a:pt x="364236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22019" y="2895600"/>
            <a:ext cx="363220" cy="60960"/>
          </a:xfrm>
          <a:custGeom>
            <a:avLst/>
            <a:gdLst/>
            <a:ahLst/>
            <a:cxnLst/>
            <a:rect l="l" t="t" r="r" b="b"/>
            <a:pathLst>
              <a:path w="363219" h="60960">
                <a:moveTo>
                  <a:pt x="0" y="0"/>
                </a:moveTo>
                <a:lnTo>
                  <a:pt x="362712" y="0"/>
                </a:lnTo>
                <a:lnTo>
                  <a:pt x="362712" y="60960"/>
                </a:lnTo>
                <a:lnTo>
                  <a:pt x="0" y="609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467611" y="2426207"/>
            <a:ext cx="363220" cy="295910"/>
          </a:xfrm>
          <a:custGeom>
            <a:avLst/>
            <a:gdLst/>
            <a:ahLst/>
            <a:cxnLst/>
            <a:rect l="l" t="t" r="r" b="b"/>
            <a:pathLst>
              <a:path w="363219" h="295910">
                <a:moveTo>
                  <a:pt x="0" y="0"/>
                </a:moveTo>
                <a:lnTo>
                  <a:pt x="362712" y="0"/>
                </a:lnTo>
                <a:lnTo>
                  <a:pt x="362712" y="295656"/>
                </a:lnTo>
                <a:lnTo>
                  <a:pt x="0" y="2956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013204" y="1946148"/>
            <a:ext cx="364490" cy="370840"/>
          </a:xfrm>
          <a:custGeom>
            <a:avLst/>
            <a:gdLst/>
            <a:ahLst/>
            <a:cxnLst/>
            <a:rect l="l" t="t" r="r" b="b"/>
            <a:pathLst>
              <a:path w="364489" h="370839">
                <a:moveTo>
                  <a:pt x="0" y="0"/>
                </a:moveTo>
                <a:lnTo>
                  <a:pt x="364235" y="0"/>
                </a:lnTo>
                <a:lnTo>
                  <a:pt x="364235" y="370331"/>
                </a:lnTo>
                <a:lnTo>
                  <a:pt x="0" y="3703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2558795" y="2510027"/>
            <a:ext cx="364490" cy="297180"/>
          </a:xfrm>
          <a:custGeom>
            <a:avLst/>
            <a:gdLst/>
            <a:ahLst/>
            <a:cxnLst/>
            <a:rect l="l" t="t" r="r" b="b"/>
            <a:pathLst>
              <a:path w="364489" h="297180">
                <a:moveTo>
                  <a:pt x="0" y="0"/>
                </a:moveTo>
                <a:lnTo>
                  <a:pt x="364236" y="0"/>
                </a:lnTo>
                <a:lnTo>
                  <a:pt x="364236" y="297180"/>
                </a:lnTo>
                <a:lnTo>
                  <a:pt x="0" y="2971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104388" y="2584704"/>
            <a:ext cx="364490" cy="508000"/>
          </a:xfrm>
          <a:custGeom>
            <a:avLst/>
            <a:gdLst/>
            <a:ahLst/>
            <a:cxnLst/>
            <a:rect l="l" t="t" r="r" b="b"/>
            <a:pathLst>
              <a:path w="364489" h="508000">
                <a:moveTo>
                  <a:pt x="0" y="0"/>
                </a:moveTo>
                <a:lnTo>
                  <a:pt x="364236" y="0"/>
                </a:lnTo>
                <a:lnTo>
                  <a:pt x="364236" y="507491"/>
                </a:lnTo>
                <a:lnTo>
                  <a:pt x="0" y="5074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30580" y="4352544"/>
            <a:ext cx="2727960" cy="0"/>
          </a:xfrm>
          <a:custGeom>
            <a:avLst/>
            <a:gdLst/>
            <a:ahLst/>
            <a:cxnLst/>
            <a:rect l="l" t="t" r="r" b="b"/>
            <a:pathLst>
              <a:path w="2727960">
                <a:moveTo>
                  <a:pt x="0" y="0"/>
                </a:moveTo>
                <a:lnTo>
                  <a:pt x="2727960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 txBox="1"/>
          <p:nvPr/>
        </p:nvSpPr>
        <p:spPr>
          <a:xfrm>
            <a:off x="591718" y="4246778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591718" y="3707638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507288" y="3168395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507288" y="2629154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507288" y="2090039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507288" y="1550796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921207" y="4444898"/>
            <a:ext cx="24726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38810" algn="l"/>
                <a:tab pos="1155065" algn="l"/>
                <a:tab pos="1722120" algn="l"/>
                <a:tab pos="2272030" algn="l"/>
              </a:tabLst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17	</a:t>
            </a:r>
            <a:r>
              <a:rPr sz="1200" b="0" spc="-5" dirty="0">
                <a:latin typeface="Univers for BP Light"/>
                <a:cs typeface="Univers for BP Light"/>
              </a:rPr>
              <a:t>E</a:t>
            </a:r>
            <a:r>
              <a:rPr sz="1200" b="0" dirty="0">
                <a:latin typeface="Univers for BP Light"/>
                <a:cs typeface="Univers for BP Light"/>
              </a:rPr>
              <a:t>T	</a:t>
            </a:r>
            <a:r>
              <a:rPr sz="1200" b="0" spc="-5" dirty="0">
                <a:latin typeface="Univers for BP Light"/>
                <a:cs typeface="Univers for BP Light"/>
              </a:rPr>
              <a:t>M</a:t>
            </a:r>
            <a:r>
              <a:rPr sz="1200" b="0" dirty="0">
                <a:latin typeface="Univers for BP Light"/>
                <a:cs typeface="Univers for BP Light"/>
              </a:rPr>
              <a:t>E	LG	RT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8" name="object 88"/>
          <p:cNvSpPr/>
          <p:nvPr/>
        </p:nvSpPr>
        <p:spPr>
          <a:xfrm>
            <a:off x="3678935" y="2313432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678935" y="2313432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678935" y="2577083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678935" y="2577083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3678935" y="2842260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3678935" y="2842260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3678935" y="3107435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678935" y="3107435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678935" y="3372611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79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678935" y="3372611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79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3678935" y="363626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678935" y="363626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 txBox="1"/>
          <p:nvPr/>
        </p:nvSpPr>
        <p:spPr>
          <a:xfrm>
            <a:off x="3765930" y="2146858"/>
            <a:ext cx="541020" cy="1608455"/>
          </a:xfrm>
          <a:prstGeom prst="rect">
            <a:avLst/>
          </a:prstGeom>
        </p:spPr>
        <p:txBody>
          <a:bodyPr vert="horz" wrap="square" lIns="0" tIns="1123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85"/>
              </a:spcBef>
            </a:pPr>
            <a:r>
              <a:rPr sz="1000" spc="-5" dirty="0">
                <a:latin typeface="Univers for BP"/>
                <a:cs typeface="Univers for BP"/>
              </a:rPr>
              <a:t>Renew.*</a:t>
            </a:r>
            <a:endParaRPr sz="1000">
              <a:latin typeface="Univers for BP"/>
              <a:cs typeface="Univers for BP"/>
            </a:endParaRPr>
          </a:p>
          <a:p>
            <a:pPr marL="12700" marR="55244">
              <a:lnSpc>
                <a:spcPct val="173800"/>
              </a:lnSpc>
            </a:pPr>
            <a:r>
              <a:rPr sz="1000" spc="-5" dirty="0">
                <a:latin typeface="Univers for BP"/>
                <a:cs typeface="Univers for BP"/>
              </a:rPr>
              <a:t>Hydro  Nu</a:t>
            </a:r>
            <a:r>
              <a:rPr sz="1000" spc="-15" dirty="0">
                <a:latin typeface="Univers for BP"/>
                <a:cs typeface="Univers for BP"/>
              </a:rPr>
              <a:t>c</a:t>
            </a:r>
            <a:r>
              <a:rPr sz="1000" spc="0" dirty="0">
                <a:latin typeface="Univers for BP"/>
                <a:cs typeface="Univers for BP"/>
              </a:rPr>
              <a:t>l</a:t>
            </a:r>
            <a:r>
              <a:rPr sz="1000" spc="-5" dirty="0">
                <a:latin typeface="Univers for BP"/>
                <a:cs typeface="Univers for BP"/>
              </a:rPr>
              <a:t>e</a:t>
            </a:r>
            <a:r>
              <a:rPr sz="1000" spc="-10" dirty="0">
                <a:latin typeface="Univers for BP"/>
                <a:cs typeface="Univers for BP"/>
              </a:rPr>
              <a:t>a</a:t>
            </a:r>
            <a:r>
              <a:rPr sz="1000" spc="-5" dirty="0">
                <a:latin typeface="Univers for BP"/>
                <a:cs typeface="Univers for BP"/>
              </a:rPr>
              <a:t>r  Coal  Gas</a:t>
            </a:r>
            <a:endParaRPr sz="10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885"/>
              </a:spcBef>
            </a:pPr>
            <a:r>
              <a:rPr sz="1000" spc="-5" dirty="0">
                <a:latin typeface="Univers for BP"/>
                <a:cs typeface="Univers for BP"/>
              </a:rPr>
              <a:t>Oil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472846" y="884428"/>
            <a:ext cx="3088640" cy="213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Primary energy consumption by</a:t>
            </a:r>
            <a:r>
              <a:rPr sz="1400" spc="-10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fuel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457606" y="1310004"/>
            <a:ext cx="69215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Billion</a:t>
            </a:r>
            <a:r>
              <a:rPr sz="1200" b="0" spc="-95" dirty="0">
                <a:latin typeface="Univers for BP Light"/>
                <a:cs typeface="Univers for BP Light"/>
              </a:rPr>
              <a:t> </a:t>
            </a:r>
            <a:r>
              <a:rPr sz="1200" b="0" dirty="0">
                <a:latin typeface="Univers for BP Light"/>
                <a:cs typeface="Univers for BP Light"/>
              </a:rPr>
              <a:t>toe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3" name="object 103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3168650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5" dirty="0"/>
              <a:t>Energy </a:t>
            </a:r>
            <a:r>
              <a:rPr spc="-80" dirty="0"/>
              <a:t>Outlook</a:t>
            </a:r>
            <a:r>
              <a:rPr spc="-270" dirty="0"/>
              <a:t> </a:t>
            </a:r>
            <a:r>
              <a:rPr spc="-80" dirty="0"/>
              <a:t>scenarios</a:t>
            </a:r>
          </a:p>
        </p:txBody>
      </p:sp>
      <p:sp>
        <p:nvSpPr>
          <p:cNvPr id="104" name="object 104"/>
          <p:cNvSpPr/>
          <p:nvPr/>
        </p:nvSpPr>
        <p:spPr>
          <a:xfrm>
            <a:off x="1377696" y="1658111"/>
            <a:ext cx="0" cy="2694940"/>
          </a:xfrm>
          <a:custGeom>
            <a:avLst/>
            <a:gdLst/>
            <a:ahLst/>
            <a:cxnLst/>
            <a:rect l="l" t="t" r="r" b="b"/>
            <a:pathLst>
              <a:path h="2694940">
                <a:moveTo>
                  <a:pt x="0" y="0"/>
                </a:moveTo>
                <a:lnTo>
                  <a:pt x="0" y="2694508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796539" y="1795272"/>
            <a:ext cx="694690" cy="0"/>
          </a:xfrm>
          <a:custGeom>
            <a:avLst/>
            <a:gdLst/>
            <a:ahLst/>
            <a:cxnLst/>
            <a:rect l="l" t="t" r="r" b="b"/>
            <a:pathLst>
              <a:path w="694689">
                <a:moveTo>
                  <a:pt x="0" y="0"/>
                </a:moveTo>
                <a:lnTo>
                  <a:pt x="69418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467611" y="1795272"/>
            <a:ext cx="707390" cy="0"/>
          </a:xfrm>
          <a:custGeom>
            <a:avLst/>
            <a:gdLst/>
            <a:ahLst/>
            <a:cxnLst/>
            <a:rect l="l" t="t" r="r" b="b"/>
            <a:pathLst>
              <a:path w="707389">
                <a:moveTo>
                  <a:pt x="0" y="0"/>
                </a:moveTo>
                <a:lnTo>
                  <a:pt x="707136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488435" y="1690116"/>
            <a:ext cx="0" cy="203835"/>
          </a:xfrm>
          <a:custGeom>
            <a:avLst/>
            <a:gdLst/>
            <a:ahLst/>
            <a:cxnLst/>
            <a:rect l="l" t="t" r="r" b="b"/>
            <a:pathLst>
              <a:path h="203835">
                <a:moveTo>
                  <a:pt x="0" y="0"/>
                </a:moveTo>
                <a:lnTo>
                  <a:pt x="0" y="203835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464563" y="1690116"/>
            <a:ext cx="0" cy="203835"/>
          </a:xfrm>
          <a:custGeom>
            <a:avLst/>
            <a:gdLst/>
            <a:ahLst/>
            <a:cxnLst/>
            <a:rect l="l" t="t" r="r" b="b"/>
            <a:pathLst>
              <a:path h="203835">
                <a:moveTo>
                  <a:pt x="0" y="0"/>
                </a:moveTo>
                <a:lnTo>
                  <a:pt x="0" y="203835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 txBox="1"/>
          <p:nvPr/>
        </p:nvSpPr>
        <p:spPr>
          <a:xfrm>
            <a:off x="2303145" y="1698625"/>
            <a:ext cx="36703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10" name="object 110"/>
          <p:cNvSpPr/>
          <p:nvPr/>
        </p:nvSpPr>
        <p:spPr>
          <a:xfrm>
            <a:off x="5186171" y="3805428"/>
            <a:ext cx="3136900" cy="0"/>
          </a:xfrm>
          <a:custGeom>
            <a:avLst/>
            <a:gdLst/>
            <a:ahLst/>
            <a:cxnLst/>
            <a:rect l="l" t="t" r="r" b="b"/>
            <a:pathLst>
              <a:path w="3136900">
                <a:moveTo>
                  <a:pt x="0" y="0"/>
                </a:moveTo>
                <a:lnTo>
                  <a:pt x="3136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5186171" y="3282696"/>
            <a:ext cx="3136900" cy="0"/>
          </a:xfrm>
          <a:custGeom>
            <a:avLst/>
            <a:gdLst/>
            <a:ahLst/>
            <a:cxnLst/>
            <a:rect l="l" t="t" r="r" b="b"/>
            <a:pathLst>
              <a:path w="3136900">
                <a:moveTo>
                  <a:pt x="0" y="0"/>
                </a:moveTo>
                <a:lnTo>
                  <a:pt x="3136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186171" y="2758439"/>
            <a:ext cx="3136900" cy="0"/>
          </a:xfrm>
          <a:custGeom>
            <a:avLst/>
            <a:gdLst/>
            <a:ahLst/>
            <a:cxnLst/>
            <a:rect l="l" t="t" r="r" b="b"/>
            <a:pathLst>
              <a:path w="3136900">
                <a:moveTo>
                  <a:pt x="0" y="0"/>
                </a:moveTo>
                <a:lnTo>
                  <a:pt x="3136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186171" y="2235707"/>
            <a:ext cx="3136900" cy="0"/>
          </a:xfrm>
          <a:custGeom>
            <a:avLst/>
            <a:gdLst/>
            <a:ahLst/>
            <a:cxnLst/>
            <a:rect l="l" t="t" r="r" b="b"/>
            <a:pathLst>
              <a:path w="3136900">
                <a:moveTo>
                  <a:pt x="0" y="0"/>
                </a:moveTo>
                <a:lnTo>
                  <a:pt x="3136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186171" y="1712976"/>
            <a:ext cx="3136900" cy="0"/>
          </a:xfrm>
          <a:custGeom>
            <a:avLst/>
            <a:gdLst/>
            <a:ahLst/>
            <a:cxnLst/>
            <a:rect l="l" t="t" r="r" b="b"/>
            <a:pathLst>
              <a:path w="3136900">
                <a:moveTo>
                  <a:pt x="0" y="0"/>
                </a:moveTo>
                <a:lnTo>
                  <a:pt x="3136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186171" y="4328159"/>
            <a:ext cx="3136900" cy="0"/>
          </a:xfrm>
          <a:custGeom>
            <a:avLst/>
            <a:gdLst/>
            <a:ahLst/>
            <a:cxnLst/>
            <a:rect l="l" t="t" r="r" b="b"/>
            <a:pathLst>
              <a:path w="3136900">
                <a:moveTo>
                  <a:pt x="0" y="0"/>
                </a:moveTo>
                <a:lnTo>
                  <a:pt x="313639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186934" y="2580894"/>
            <a:ext cx="2105025" cy="1001394"/>
          </a:xfrm>
          <a:custGeom>
            <a:avLst/>
            <a:gdLst/>
            <a:ahLst/>
            <a:cxnLst/>
            <a:rect l="l" t="t" r="r" b="b"/>
            <a:pathLst>
              <a:path w="2105025" h="1001395">
                <a:moveTo>
                  <a:pt x="0" y="1001268"/>
                </a:moveTo>
                <a:lnTo>
                  <a:pt x="44195" y="975360"/>
                </a:lnTo>
                <a:lnTo>
                  <a:pt x="88391" y="938784"/>
                </a:lnTo>
                <a:lnTo>
                  <a:pt x="134112" y="894588"/>
                </a:lnTo>
                <a:lnTo>
                  <a:pt x="178307" y="899160"/>
                </a:lnTo>
                <a:lnTo>
                  <a:pt x="224027" y="897636"/>
                </a:lnTo>
                <a:lnTo>
                  <a:pt x="268224" y="851916"/>
                </a:lnTo>
                <a:lnTo>
                  <a:pt x="312419" y="822960"/>
                </a:lnTo>
                <a:lnTo>
                  <a:pt x="358139" y="807719"/>
                </a:lnTo>
                <a:lnTo>
                  <a:pt x="402336" y="778763"/>
                </a:lnTo>
                <a:lnTo>
                  <a:pt x="448055" y="786383"/>
                </a:lnTo>
                <a:lnTo>
                  <a:pt x="492251" y="798576"/>
                </a:lnTo>
                <a:lnTo>
                  <a:pt x="536448" y="807719"/>
                </a:lnTo>
                <a:lnTo>
                  <a:pt x="582167" y="798576"/>
                </a:lnTo>
                <a:lnTo>
                  <a:pt x="626363" y="763524"/>
                </a:lnTo>
                <a:lnTo>
                  <a:pt x="672083" y="743712"/>
                </a:lnTo>
                <a:lnTo>
                  <a:pt x="716279" y="725424"/>
                </a:lnTo>
                <a:lnTo>
                  <a:pt x="760476" y="693419"/>
                </a:lnTo>
                <a:lnTo>
                  <a:pt x="806195" y="658368"/>
                </a:lnTo>
                <a:lnTo>
                  <a:pt x="850391" y="638556"/>
                </a:lnTo>
                <a:lnTo>
                  <a:pt x="896112" y="633983"/>
                </a:lnTo>
                <a:lnTo>
                  <a:pt x="940307" y="633983"/>
                </a:lnTo>
                <a:lnTo>
                  <a:pt x="984503" y="629412"/>
                </a:lnTo>
                <a:lnTo>
                  <a:pt x="1030224" y="627888"/>
                </a:lnTo>
                <a:lnTo>
                  <a:pt x="1074419" y="614172"/>
                </a:lnTo>
                <a:lnTo>
                  <a:pt x="1120139" y="601980"/>
                </a:lnTo>
                <a:lnTo>
                  <a:pt x="1164336" y="569976"/>
                </a:lnTo>
                <a:lnTo>
                  <a:pt x="1208531" y="557783"/>
                </a:lnTo>
                <a:lnTo>
                  <a:pt x="1254252" y="556260"/>
                </a:lnTo>
                <a:lnTo>
                  <a:pt x="1298448" y="539495"/>
                </a:lnTo>
                <a:lnTo>
                  <a:pt x="1342643" y="512063"/>
                </a:lnTo>
                <a:lnTo>
                  <a:pt x="1388364" y="495300"/>
                </a:lnTo>
                <a:lnTo>
                  <a:pt x="1432560" y="466344"/>
                </a:lnTo>
                <a:lnTo>
                  <a:pt x="1478280" y="402336"/>
                </a:lnTo>
                <a:lnTo>
                  <a:pt x="1522475" y="333756"/>
                </a:lnTo>
                <a:lnTo>
                  <a:pt x="1566671" y="275844"/>
                </a:lnTo>
                <a:lnTo>
                  <a:pt x="1612391" y="228600"/>
                </a:lnTo>
                <a:lnTo>
                  <a:pt x="1656588" y="173736"/>
                </a:lnTo>
                <a:lnTo>
                  <a:pt x="1702308" y="158495"/>
                </a:lnTo>
                <a:lnTo>
                  <a:pt x="1746504" y="193548"/>
                </a:lnTo>
                <a:lnTo>
                  <a:pt x="1790699" y="121919"/>
                </a:lnTo>
                <a:lnTo>
                  <a:pt x="1836419" y="74675"/>
                </a:lnTo>
                <a:lnTo>
                  <a:pt x="1880615" y="57912"/>
                </a:lnTo>
                <a:lnTo>
                  <a:pt x="1926336" y="32004"/>
                </a:lnTo>
                <a:lnTo>
                  <a:pt x="1970532" y="28956"/>
                </a:lnTo>
                <a:lnTo>
                  <a:pt x="2014727" y="30480"/>
                </a:lnTo>
                <a:lnTo>
                  <a:pt x="2060447" y="21336"/>
                </a:lnTo>
                <a:lnTo>
                  <a:pt x="2104643" y="0"/>
                </a:lnTo>
              </a:path>
            </a:pathLst>
          </a:custGeom>
          <a:ln w="28956">
            <a:solidFill>
              <a:srgbClr val="0000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291578" y="2449829"/>
            <a:ext cx="1030605" cy="131445"/>
          </a:xfrm>
          <a:custGeom>
            <a:avLst/>
            <a:gdLst/>
            <a:ahLst/>
            <a:cxnLst/>
            <a:rect l="l" t="t" r="r" b="b"/>
            <a:pathLst>
              <a:path w="1030604" h="131444">
                <a:moveTo>
                  <a:pt x="0" y="131063"/>
                </a:moveTo>
                <a:lnTo>
                  <a:pt x="134112" y="83819"/>
                </a:lnTo>
                <a:lnTo>
                  <a:pt x="358140" y="53339"/>
                </a:lnTo>
                <a:lnTo>
                  <a:pt x="582168" y="36575"/>
                </a:lnTo>
                <a:lnTo>
                  <a:pt x="806196" y="12192"/>
                </a:lnTo>
                <a:lnTo>
                  <a:pt x="1030224" y="0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380731" y="248869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604759" y="2458211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828788" y="244144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8052816" y="241706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278114" y="240512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58"/>
                </a:lnTo>
                <a:lnTo>
                  <a:pt x="12953" y="12906"/>
                </a:lnTo>
                <a:lnTo>
                  <a:pt x="3476" y="26949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6949"/>
                </a:lnTo>
                <a:lnTo>
                  <a:pt x="75437" y="12906"/>
                </a:lnTo>
                <a:lnTo>
                  <a:pt x="61388" y="3458"/>
                </a:lnTo>
                <a:lnTo>
                  <a:pt x="44195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7291578" y="1919477"/>
            <a:ext cx="1030605" cy="661670"/>
          </a:xfrm>
          <a:custGeom>
            <a:avLst/>
            <a:gdLst/>
            <a:ahLst/>
            <a:cxnLst/>
            <a:rect l="l" t="t" r="r" b="b"/>
            <a:pathLst>
              <a:path w="1030604" h="661669">
                <a:moveTo>
                  <a:pt x="0" y="661416"/>
                </a:moveTo>
                <a:lnTo>
                  <a:pt x="134112" y="525780"/>
                </a:lnTo>
                <a:lnTo>
                  <a:pt x="358140" y="365760"/>
                </a:lnTo>
                <a:lnTo>
                  <a:pt x="582168" y="228600"/>
                </a:lnTo>
                <a:lnTo>
                  <a:pt x="806196" y="100584"/>
                </a:lnTo>
                <a:lnTo>
                  <a:pt x="1030224" y="0"/>
                </a:lnTo>
              </a:path>
            </a:pathLst>
          </a:custGeom>
          <a:ln w="28956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7380731" y="240030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7604759" y="224027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7828788" y="210312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8052816" y="197510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8276843" y="187452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3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7291578" y="2550414"/>
            <a:ext cx="1030605" cy="32384"/>
          </a:xfrm>
          <a:custGeom>
            <a:avLst/>
            <a:gdLst/>
            <a:ahLst/>
            <a:cxnLst/>
            <a:rect l="l" t="t" r="r" b="b"/>
            <a:pathLst>
              <a:path w="1030604" h="32385">
                <a:moveTo>
                  <a:pt x="0" y="30480"/>
                </a:moveTo>
                <a:lnTo>
                  <a:pt x="134112" y="12192"/>
                </a:lnTo>
                <a:lnTo>
                  <a:pt x="358140" y="32004"/>
                </a:lnTo>
                <a:lnTo>
                  <a:pt x="582168" y="25908"/>
                </a:lnTo>
                <a:lnTo>
                  <a:pt x="806196" y="6096"/>
                </a:lnTo>
                <a:lnTo>
                  <a:pt x="1030224" y="0"/>
                </a:lnTo>
              </a:path>
            </a:pathLst>
          </a:custGeom>
          <a:ln w="28956">
            <a:solidFill>
              <a:srgbClr val="CD9B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7382002" y="2517901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58"/>
                </a:lnTo>
                <a:lnTo>
                  <a:pt x="12954" y="12906"/>
                </a:lnTo>
                <a:lnTo>
                  <a:pt x="3476" y="26949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6949"/>
                </a:lnTo>
                <a:lnTo>
                  <a:pt x="75438" y="12906"/>
                </a:lnTo>
                <a:lnTo>
                  <a:pt x="61388" y="3458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7606030" y="253771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58"/>
                </a:lnTo>
                <a:lnTo>
                  <a:pt x="12954" y="12906"/>
                </a:lnTo>
                <a:lnTo>
                  <a:pt x="3476" y="26949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6949"/>
                </a:lnTo>
                <a:lnTo>
                  <a:pt x="75438" y="12906"/>
                </a:lnTo>
                <a:lnTo>
                  <a:pt x="61388" y="3458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830057" y="253314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58"/>
                </a:lnTo>
                <a:lnTo>
                  <a:pt x="12954" y="12906"/>
                </a:lnTo>
                <a:lnTo>
                  <a:pt x="3476" y="26949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6949"/>
                </a:lnTo>
                <a:lnTo>
                  <a:pt x="75438" y="12906"/>
                </a:lnTo>
                <a:lnTo>
                  <a:pt x="61388" y="3458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8054085" y="251332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58"/>
                </a:lnTo>
                <a:lnTo>
                  <a:pt x="12954" y="12906"/>
                </a:lnTo>
                <a:lnTo>
                  <a:pt x="3476" y="26949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6949"/>
                </a:lnTo>
                <a:lnTo>
                  <a:pt x="75438" y="12906"/>
                </a:lnTo>
                <a:lnTo>
                  <a:pt x="61388" y="3458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8278114" y="2507233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58"/>
                </a:lnTo>
                <a:lnTo>
                  <a:pt x="12953" y="12906"/>
                </a:lnTo>
                <a:lnTo>
                  <a:pt x="3476" y="26949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6949"/>
                </a:lnTo>
                <a:lnTo>
                  <a:pt x="75437" y="12906"/>
                </a:lnTo>
                <a:lnTo>
                  <a:pt x="61388" y="3458"/>
                </a:lnTo>
                <a:lnTo>
                  <a:pt x="44195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291578" y="2580894"/>
            <a:ext cx="1030605" cy="805180"/>
          </a:xfrm>
          <a:custGeom>
            <a:avLst/>
            <a:gdLst/>
            <a:ahLst/>
            <a:cxnLst/>
            <a:rect l="l" t="t" r="r" b="b"/>
            <a:pathLst>
              <a:path w="1030604" h="805179">
                <a:moveTo>
                  <a:pt x="0" y="0"/>
                </a:moveTo>
                <a:lnTo>
                  <a:pt x="134112" y="131063"/>
                </a:lnTo>
                <a:lnTo>
                  <a:pt x="358140" y="266700"/>
                </a:lnTo>
                <a:lnTo>
                  <a:pt x="582168" y="406907"/>
                </a:lnTo>
                <a:lnTo>
                  <a:pt x="806196" y="583692"/>
                </a:lnTo>
                <a:lnTo>
                  <a:pt x="1030224" y="804672"/>
                </a:lnTo>
              </a:path>
            </a:pathLst>
          </a:custGeom>
          <a:ln w="28956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380731" y="266700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380731" y="266700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5"/>
                </a:moveTo>
                <a:lnTo>
                  <a:pt x="84915" y="61388"/>
                </a:lnTo>
                <a:lnTo>
                  <a:pt x="75437" y="75438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5"/>
                </a:lnTo>
                <a:lnTo>
                  <a:pt x="3476" y="27003"/>
                </a:lnTo>
                <a:lnTo>
                  <a:pt x="12954" y="12954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5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7604759" y="2802635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7604759" y="2802635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5"/>
                </a:moveTo>
                <a:lnTo>
                  <a:pt x="84915" y="61388"/>
                </a:lnTo>
                <a:lnTo>
                  <a:pt x="75438" y="75437"/>
                </a:lnTo>
                <a:lnTo>
                  <a:pt x="61388" y="84915"/>
                </a:lnTo>
                <a:lnTo>
                  <a:pt x="44196" y="88391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5"/>
                </a:lnTo>
                <a:lnTo>
                  <a:pt x="3476" y="27003"/>
                </a:lnTo>
                <a:lnTo>
                  <a:pt x="12954" y="12954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5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7828788" y="294284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7828788" y="294284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1" y="44195"/>
                </a:moveTo>
                <a:lnTo>
                  <a:pt x="84915" y="61388"/>
                </a:lnTo>
                <a:lnTo>
                  <a:pt x="75437" y="75438"/>
                </a:lnTo>
                <a:lnTo>
                  <a:pt x="61388" y="84915"/>
                </a:lnTo>
                <a:lnTo>
                  <a:pt x="44195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5"/>
                </a:lnTo>
                <a:lnTo>
                  <a:pt x="3476" y="27003"/>
                </a:lnTo>
                <a:lnTo>
                  <a:pt x="12953" y="12954"/>
                </a:lnTo>
                <a:lnTo>
                  <a:pt x="27003" y="3476"/>
                </a:lnTo>
                <a:lnTo>
                  <a:pt x="44195" y="0"/>
                </a:lnTo>
                <a:lnTo>
                  <a:pt x="61388" y="3476"/>
                </a:lnTo>
                <a:lnTo>
                  <a:pt x="75437" y="12954"/>
                </a:lnTo>
                <a:lnTo>
                  <a:pt x="84915" y="27003"/>
                </a:lnTo>
                <a:lnTo>
                  <a:pt x="88391" y="44195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8052816" y="311962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8052816" y="311962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1" y="44196"/>
                </a:moveTo>
                <a:lnTo>
                  <a:pt x="84915" y="61388"/>
                </a:lnTo>
                <a:lnTo>
                  <a:pt x="75437" y="75437"/>
                </a:lnTo>
                <a:lnTo>
                  <a:pt x="61388" y="84915"/>
                </a:lnTo>
                <a:lnTo>
                  <a:pt x="44195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3" y="12953"/>
                </a:lnTo>
                <a:lnTo>
                  <a:pt x="27003" y="3476"/>
                </a:lnTo>
                <a:lnTo>
                  <a:pt x="44195" y="0"/>
                </a:lnTo>
                <a:lnTo>
                  <a:pt x="61388" y="3476"/>
                </a:lnTo>
                <a:lnTo>
                  <a:pt x="75437" y="12954"/>
                </a:lnTo>
                <a:lnTo>
                  <a:pt x="84915" y="27003"/>
                </a:lnTo>
                <a:lnTo>
                  <a:pt x="88391" y="44196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8276843" y="334060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8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8276843" y="334060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1" y="44196"/>
                </a:moveTo>
                <a:lnTo>
                  <a:pt x="84915" y="61388"/>
                </a:lnTo>
                <a:lnTo>
                  <a:pt x="75437" y="75438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8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3" y="12954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7" y="12954"/>
                </a:lnTo>
                <a:lnTo>
                  <a:pt x="84915" y="27003"/>
                </a:lnTo>
                <a:lnTo>
                  <a:pt x="88391" y="44196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 txBox="1"/>
          <p:nvPr/>
        </p:nvSpPr>
        <p:spPr>
          <a:xfrm>
            <a:off x="4948809" y="4223308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4864100" y="3700017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4864100" y="3176270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4864100" y="2653029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4864100" y="2129663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4864100" y="1606296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5005196" y="442142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70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5453253" y="4421428"/>
            <a:ext cx="170878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1980 </a:t>
            </a:r>
            <a:r>
              <a:rPr sz="1200" b="0" spc="32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1990 </a:t>
            </a:r>
            <a:r>
              <a:rPr sz="1200" b="0" spc="32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2000</a:t>
            </a:r>
            <a:r>
              <a:rPr sz="1200" b="0" spc="20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7245222" y="4421428"/>
            <a:ext cx="1821814" cy="519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2020  2030 </a:t>
            </a:r>
            <a:r>
              <a:rPr sz="1200" b="0" spc="32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2040</a:t>
            </a:r>
            <a:endParaRPr sz="1200">
              <a:latin typeface="Univers for BP Light"/>
              <a:cs typeface="Univers for BP Light"/>
            </a:endParaRPr>
          </a:p>
          <a:p>
            <a:pPr marL="425450">
              <a:lnSpc>
                <a:spcPct val="100000"/>
              </a:lnSpc>
              <a:spcBef>
                <a:spcPts val="1235"/>
              </a:spcBef>
            </a:pPr>
            <a:r>
              <a:rPr sz="1050" i="1" spc="-35" dirty="0">
                <a:solidFill>
                  <a:srgbClr val="009900"/>
                </a:solidFill>
                <a:latin typeface="Univers for BP Light"/>
                <a:cs typeface="Univers for BP Light"/>
              </a:rPr>
              <a:t>2019 </a:t>
            </a:r>
            <a:r>
              <a:rPr sz="1050" i="1" spc="-40" dirty="0">
                <a:solidFill>
                  <a:srgbClr val="009900"/>
                </a:solidFill>
                <a:latin typeface="Univers for BP Light"/>
                <a:cs typeface="Univers for BP Light"/>
              </a:rPr>
              <a:t>BP </a:t>
            </a:r>
            <a:r>
              <a:rPr sz="1050" i="1" spc="-30" dirty="0">
                <a:solidFill>
                  <a:srgbClr val="009900"/>
                </a:solidFill>
                <a:latin typeface="Univers for BP Light"/>
                <a:cs typeface="Univers for BP Light"/>
              </a:rPr>
              <a:t>Energy</a:t>
            </a:r>
            <a:r>
              <a:rPr sz="1050" i="1" spc="-40" dirty="0">
                <a:solidFill>
                  <a:srgbClr val="009900"/>
                </a:solidFill>
                <a:latin typeface="Univers for BP Light"/>
                <a:cs typeface="Univers for BP Light"/>
              </a:rPr>
              <a:t> </a:t>
            </a:r>
            <a:r>
              <a:rPr sz="1050" i="1" spc="-30" dirty="0">
                <a:solidFill>
                  <a:srgbClr val="009900"/>
                </a:solidFill>
                <a:latin typeface="Univers for BP Light"/>
                <a:cs typeface="Univers for BP Light"/>
              </a:rPr>
              <a:t>Outlook</a:t>
            </a:r>
            <a:endParaRPr sz="1050">
              <a:latin typeface="Univers for BP Light"/>
              <a:cs typeface="Univers for BP Light"/>
            </a:endParaRPr>
          </a:p>
        </p:txBody>
      </p:sp>
      <p:sp>
        <p:nvSpPr>
          <p:cNvPr id="155" name="object 155"/>
          <p:cNvSpPr/>
          <p:nvPr/>
        </p:nvSpPr>
        <p:spPr>
          <a:xfrm>
            <a:off x="5343905" y="180060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5426964" y="1761744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38100" y="76200"/>
                </a:lnTo>
                <a:lnTo>
                  <a:pt x="52947" y="73211"/>
                </a:lnTo>
                <a:lnTo>
                  <a:pt x="65055" y="65055"/>
                </a:lnTo>
                <a:lnTo>
                  <a:pt x="73211" y="52947"/>
                </a:lnTo>
                <a:lnTo>
                  <a:pt x="76200" y="38100"/>
                </a:lnTo>
                <a:lnTo>
                  <a:pt x="73211" y="23252"/>
                </a:lnTo>
                <a:lnTo>
                  <a:pt x="65055" y="11144"/>
                </a:lnTo>
                <a:lnTo>
                  <a:pt x="52947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5343905" y="1981961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956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5426964" y="19431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38100" y="76200"/>
                </a:lnTo>
                <a:lnTo>
                  <a:pt x="52947" y="73211"/>
                </a:lnTo>
                <a:lnTo>
                  <a:pt x="65055" y="65055"/>
                </a:lnTo>
                <a:lnTo>
                  <a:pt x="73211" y="52947"/>
                </a:lnTo>
                <a:lnTo>
                  <a:pt x="76200" y="38100"/>
                </a:lnTo>
                <a:lnTo>
                  <a:pt x="73211" y="23252"/>
                </a:lnTo>
                <a:lnTo>
                  <a:pt x="65055" y="11144"/>
                </a:lnTo>
                <a:lnTo>
                  <a:pt x="52947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5343905" y="2164842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956">
            <a:solidFill>
              <a:srgbClr val="CD9B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5426964" y="2125979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38100" y="76200"/>
                </a:lnTo>
                <a:lnTo>
                  <a:pt x="52947" y="73211"/>
                </a:lnTo>
                <a:lnTo>
                  <a:pt x="65055" y="65055"/>
                </a:lnTo>
                <a:lnTo>
                  <a:pt x="73211" y="52947"/>
                </a:lnTo>
                <a:lnTo>
                  <a:pt x="76200" y="38100"/>
                </a:lnTo>
                <a:lnTo>
                  <a:pt x="73211" y="23252"/>
                </a:lnTo>
                <a:lnTo>
                  <a:pt x="65055" y="11144"/>
                </a:lnTo>
                <a:lnTo>
                  <a:pt x="52947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 txBox="1"/>
          <p:nvPr/>
        </p:nvSpPr>
        <p:spPr>
          <a:xfrm>
            <a:off x="5601080" y="1711833"/>
            <a:ext cx="1430655" cy="536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Evolving transition</a:t>
            </a:r>
            <a:r>
              <a:rPr sz="1000" spc="-1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(ET)</a:t>
            </a:r>
            <a:endParaRPr sz="1000">
              <a:latin typeface="Univers for BP"/>
              <a:cs typeface="Univers for BP"/>
            </a:endParaRPr>
          </a:p>
          <a:p>
            <a:pPr marL="12700" marR="49530">
              <a:lnSpc>
                <a:spcPct val="119600"/>
              </a:lnSpc>
            </a:pPr>
            <a:r>
              <a:rPr sz="1000" spc="-5" dirty="0">
                <a:latin typeface="Univers for BP"/>
                <a:cs typeface="Univers for BP"/>
              </a:rPr>
              <a:t>More energy (ME)  Less globalization</a:t>
            </a:r>
            <a:r>
              <a:rPr sz="1000" spc="-3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(LG)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62" name="object 162"/>
          <p:cNvSpPr/>
          <p:nvPr/>
        </p:nvSpPr>
        <p:spPr>
          <a:xfrm>
            <a:off x="5343905" y="2346198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956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5426964" y="230733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38100" y="76200"/>
                </a:lnTo>
                <a:lnTo>
                  <a:pt x="52947" y="73211"/>
                </a:lnTo>
                <a:lnTo>
                  <a:pt x="65055" y="65055"/>
                </a:lnTo>
                <a:lnTo>
                  <a:pt x="73211" y="52947"/>
                </a:lnTo>
                <a:lnTo>
                  <a:pt x="76200" y="38100"/>
                </a:lnTo>
                <a:lnTo>
                  <a:pt x="73211" y="23252"/>
                </a:lnTo>
                <a:lnTo>
                  <a:pt x="65055" y="11144"/>
                </a:lnTo>
                <a:lnTo>
                  <a:pt x="52947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5426964" y="230733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38100"/>
                </a:moveTo>
                <a:lnTo>
                  <a:pt x="73211" y="52947"/>
                </a:lnTo>
                <a:lnTo>
                  <a:pt x="65055" y="65055"/>
                </a:lnTo>
                <a:lnTo>
                  <a:pt x="52947" y="73211"/>
                </a:lnTo>
                <a:lnTo>
                  <a:pt x="38100" y="76200"/>
                </a:lnTo>
                <a:lnTo>
                  <a:pt x="23252" y="73211"/>
                </a:lnTo>
                <a:lnTo>
                  <a:pt x="11144" y="65055"/>
                </a:lnTo>
                <a:lnTo>
                  <a:pt x="2988" y="52947"/>
                </a:lnTo>
                <a:lnTo>
                  <a:pt x="0" y="38100"/>
                </a:lnTo>
                <a:lnTo>
                  <a:pt x="2988" y="23252"/>
                </a:lnTo>
                <a:lnTo>
                  <a:pt x="11144" y="11144"/>
                </a:lnTo>
                <a:lnTo>
                  <a:pt x="23252" y="2988"/>
                </a:lnTo>
                <a:lnTo>
                  <a:pt x="38100" y="0"/>
                </a:lnTo>
                <a:lnTo>
                  <a:pt x="52947" y="2988"/>
                </a:lnTo>
                <a:lnTo>
                  <a:pt x="65055" y="11144"/>
                </a:lnTo>
                <a:lnTo>
                  <a:pt x="73211" y="23252"/>
                </a:lnTo>
                <a:lnTo>
                  <a:pt x="76200" y="38100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 txBox="1"/>
          <p:nvPr/>
        </p:nvSpPr>
        <p:spPr>
          <a:xfrm>
            <a:off x="5601080" y="2258948"/>
            <a:ext cx="125984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Rapid transition</a:t>
            </a:r>
            <a:r>
              <a:rPr sz="1000" spc="-4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(RT)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66" name="object 166"/>
          <p:cNvSpPr/>
          <p:nvPr/>
        </p:nvSpPr>
        <p:spPr>
          <a:xfrm>
            <a:off x="7289292" y="1708404"/>
            <a:ext cx="0" cy="2609215"/>
          </a:xfrm>
          <a:custGeom>
            <a:avLst/>
            <a:gdLst/>
            <a:ahLst/>
            <a:cxnLst/>
            <a:rect l="l" t="t" r="r" b="b"/>
            <a:pathLst>
              <a:path h="2609215">
                <a:moveTo>
                  <a:pt x="0" y="0"/>
                </a:moveTo>
                <a:lnTo>
                  <a:pt x="0" y="2609215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 txBox="1"/>
          <p:nvPr/>
        </p:nvSpPr>
        <p:spPr>
          <a:xfrm>
            <a:off x="4838191" y="884428"/>
            <a:ext cx="1252220" cy="664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1400" spc="5" dirty="0">
                <a:latin typeface="Univers for BP"/>
                <a:cs typeface="Univers for BP"/>
              </a:rPr>
              <a:t>CO</a:t>
            </a:r>
            <a:r>
              <a:rPr sz="1350" spc="7" baseline="-21604" dirty="0">
                <a:latin typeface="Univers for BP"/>
                <a:cs typeface="Univers for BP"/>
              </a:rPr>
              <a:t>2</a:t>
            </a:r>
            <a:r>
              <a:rPr sz="1350" spc="112" baseline="-21604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emissions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1670"/>
              </a:spcBef>
            </a:pPr>
            <a:r>
              <a:rPr sz="1200" b="0" dirty="0">
                <a:latin typeface="Univers for BP Light"/>
                <a:cs typeface="Univers for BP Light"/>
              </a:rPr>
              <a:t>Gt of</a:t>
            </a:r>
            <a:r>
              <a:rPr sz="1200" b="0" spc="-105" dirty="0">
                <a:latin typeface="Univers for BP Light"/>
                <a:cs typeface="Univers for BP Light"/>
              </a:rPr>
              <a:t> </a:t>
            </a:r>
            <a:r>
              <a:rPr sz="1200" b="0" spc="5" dirty="0">
                <a:latin typeface="Univers for BP Light"/>
                <a:cs typeface="Univers for BP Light"/>
              </a:rPr>
              <a:t>CO</a:t>
            </a:r>
            <a:r>
              <a:rPr sz="1200" b="0" spc="7" baseline="-27777" dirty="0">
                <a:latin typeface="Univers for BP Light"/>
                <a:cs typeface="Univers for BP Light"/>
              </a:rPr>
              <a:t>2</a:t>
            </a:r>
            <a:endParaRPr sz="1200" baseline="-27777">
              <a:latin typeface="Univers for BP Light"/>
              <a:cs typeface="Univers for BP Light"/>
            </a:endParaRPr>
          </a:p>
        </p:txBody>
      </p:sp>
      <p:sp>
        <p:nvSpPr>
          <p:cNvPr id="169" name="object 169"/>
          <p:cNvSpPr txBox="1"/>
          <p:nvPr/>
        </p:nvSpPr>
        <p:spPr>
          <a:xfrm>
            <a:off x="8124825" y="4912797"/>
            <a:ext cx="941705" cy="17907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000" b="0" spc="-5" dirty="0">
                <a:latin typeface="Univers for BP Light"/>
                <a:cs typeface="Univers for BP Light"/>
              </a:rPr>
              <a:t>© BP p.l.c.</a:t>
            </a:r>
            <a:r>
              <a:rPr sz="1000" b="0" spc="-80" dirty="0">
                <a:latin typeface="Univers for BP Light"/>
                <a:cs typeface="Univers for BP Light"/>
              </a:rPr>
              <a:t> </a:t>
            </a:r>
            <a:r>
              <a:rPr sz="1000" b="0" spc="-5" dirty="0"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168" name="object 168"/>
          <p:cNvSpPr txBox="1"/>
          <p:nvPr/>
        </p:nvSpPr>
        <p:spPr>
          <a:xfrm>
            <a:off x="456082" y="4776368"/>
            <a:ext cx="4130040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0" dirty="0">
                <a:solidFill>
                  <a:srgbClr val="666666"/>
                </a:solidFill>
                <a:latin typeface="Univers for BP Light"/>
                <a:cs typeface="Univers for BP Light"/>
              </a:rPr>
              <a:t>*Renewables includes wind, solar, geothermal, biomass and</a:t>
            </a:r>
            <a:r>
              <a:rPr sz="1050" b="0" spc="-45" dirty="0">
                <a:solidFill>
                  <a:srgbClr val="666666"/>
                </a:solidFill>
                <a:latin typeface="Univers for BP Light"/>
                <a:cs typeface="Univers for BP Light"/>
              </a:rPr>
              <a:t> </a:t>
            </a:r>
            <a:r>
              <a:rPr sz="1050" b="0" dirty="0">
                <a:solidFill>
                  <a:srgbClr val="666666"/>
                </a:solidFill>
                <a:latin typeface="Univers for BP Light"/>
                <a:cs typeface="Univers for BP Light"/>
              </a:rPr>
              <a:t>biofuels</a:t>
            </a:r>
            <a:endParaRPr sz="105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4913630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0" dirty="0"/>
              <a:t>Three</a:t>
            </a:r>
            <a:r>
              <a:rPr spc="-165" dirty="0"/>
              <a:t> </a:t>
            </a:r>
            <a:r>
              <a:rPr spc="-80" dirty="0"/>
              <a:t>windows</a:t>
            </a:r>
            <a:r>
              <a:rPr spc="-150" dirty="0"/>
              <a:t> </a:t>
            </a:r>
            <a:r>
              <a:rPr spc="-45" dirty="0"/>
              <a:t>on</a:t>
            </a:r>
            <a:r>
              <a:rPr spc="-165" dirty="0"/>
              <a:t> </a:t>
            </a:r>
            <a:r>
              <a:rPr spc="-60" dirty="0"/>
              <a:t>the</a:t>
            </a:r>
            <a:r>
              <a:rPr spc="-165" dirty="0"/>
              <a:t> </a:t>
            </a:r>
            <a:r>
              <a:rPr spc="-75" dirty="0"/>
              <a:t>energy</a:t>
            </a:r>
            <a:r>
              <a:rPr spc="-180" dirty="0"/>
              <a:t> </a:t>
            </a:r>
            <a:r>
              <a:rPr spc="-80" dirty="0"/>
              <a:t>transition</a:t>
            </a:r>
          </a:p>
        </p:txBody>
      </p:sp>
      <p:sp>
        <p:nvSpPr>
          <p:cNvPr id="3" name="object 3"/>
          <p:cNvSpPr/>
          <p:nvPr/>
        </p:nvSpPr>
        <p:spPr>
          <a:xfrm>
            <a:off x="2612135" y="3665220"/>
            <a:ext cx="44450" cy="0"/>
          </a:xfrm>
          <a:custGeom>
            <a:avLst/>
            <a:gdLst/>
            <a:ahLst/>
            <a:cxnLst/>
            <a:rect l="l" t="t" r="r" b="b"/>
            <a:pathLst>
              <a:path w="44450">
                <a:moveTo>
                  <a:pt x="0" y="0"/>
                </a:moveTo>
                <a:lnTo>
                  <a:pt x="441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6960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80260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813560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46860" y="3665220"/>
            <a:ext cx="90170" cy="0"/>
          </a:xfrm>
          <a:custGeom>
            <a:avLst/>
            <a:gdLst/>
            <a:ahLst/>
            <a:cxnLst/>
            <a:rect l="l" t="t" r="r" b="b"/>
            <a:pathLst>
              <a:path w="90169">
                <a:moveTo>
                  <a:pt x="0" y="0"/>
                </a:moveTo>
                <a:lnTo>
                  <a:pt x="8991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81683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4983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27304" y="3665220"/>
            <a:ext cx="311150" cy="0"/>
          </a:xfrm>
          <a:custGeom>
            <a:avLst/>
            <a:gdLst/>
            <a:ahLst/>
            <a:cxnLst/>
            <a:rect l="l" t="t" r="r" b="b"/>
            <a:pathLst>
              <a:path w="311150">
                <a:moveTo>
                  <a:pt x="0" y="0"/>
                </a:moveTo>
                <a:lnTo>
                  <a:pt x="3108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12135" y="2999232"/>
            <a:ext cx="44450" cy="0"/>
          </a:xfrm>
          <a:custGeom>
            <a:avLst/>
            <a:gdLst/>
            <a:ahLst/>
            <a:cxnLst/>
            <a:rect l="l" t="t" r="r" b="b"/>
            <a:pathLst>
              <a:path w="44450">
                <a:moveTo>
                  <a:pt x="0" y="0"/>
                </a:moveTo>
                <a:lnTo>
                  <a:pt x="441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346960" y="2999232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080260" y="2999232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813560" y="2999232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27304" y="2999232"/>
            <a:ext cx="1109980" cy="0"/>
          </a:xfrm>
          <a:custGeom>
            <a:avLst/>
            <a:gdLst/>
            <a:ahLst/>
            <a:cxnLst/>
            <a:rect l="l" t="t" r="r" b="b"/>
            <a:pathLst>
              <a:path w="1109980">
                <a:moveTo>
                  <a:pt x="0" y="0"/>
                </a:moveTo>
                <a:lnTo>
                  <a:pt x="110947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12135" y="2331720"/>
            <a:ext cx="44450" cy="0"/>
          </a:xfrm>
          <a:custGeom>
            <a:avLst/>
            <a:gdLst/>
            <a:ahLst/>
            <a:cxnLst/>
            <a:rect l="l" t="t" r="r" b="b"/>
            <a:pathLst>
              <a:path w="44450">
                <a:moveTo>
                  <a:pt x="0" y="0"/>
                </a:moveTo>
                <a:lnTo>
                  <a:pt x="441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346960" y="23317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27304" y="2331720"/>
            <a:ext cx="1641475" cy="0"/>
          </a:xfrm>
          <a:custGeom>
            <a:avLst/>
            <a:gdLst/>
            <a:ahLst/>
            <a:cxnLst/>
            <a:rect l="l" t="t" r="r" b="b"/>
            <a:pathLst>
              <a:path w="1641475">
                <a:moveTo>
                  <a:pt x="0" y="0"/>
                </a:moveTo>
                <a:lnTo>
                  <a:pt x="16413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27304" y="1665732"/>
            <a:ext cx="2129155" cy="0"/>
          </a:xfrm>
          <a:custGeom>
            <a:avLst/>
            <a:gdLst/>
            <a:ahLst/>
            <a:cxnLst/>
            <a:rect l="l" t="t" r="r" b="b"/>
            <a:pathLst>
              <a:path w="2129155">
                <a:moveTo>
                  <a:pt x="0" y="0"/>
                </a:moveTo>
                <a:lnTo>
                  <a:pt x="212902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71500" y="4146803"/>
            <a:ext cx="177165" cy="184785"/>
          </a:xfrm>
          <a:custGeom>
            <a:avLst/>
            <a:gdLst/>
            <a:ahLst/>
            <a:cxnLst/>
            <a:rect l="l" t="t" r="r" b="b"/>
            <a:pathLst>
              <a:path w="177165" h="184785">
                <a:moveTo>
                  <a:pt x="176784" y="0"/>
                </a:moveTo>
                <a:lnTo>
                  <a:pt x="0" y="0"/>
                </a:lnTo>
                <a:lnTo>
                  <a:pt x="0" y="184404"/>
                </a:lnTo>
                <a:lnTo>
                  <a:pt x="176784" y="184404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38200" y="4072128"/>
            <a:ext cx="177165" cy="259079"/>
          </a:xfrm>
          <a:custGeom>
            <a:avLst/>
            <a:gdLst/>
            <a:ahLst/>
            <a:cxnLst/>
            <a:rect l="l" t="t" r="r" b="b"/>
            <a:pathLst>
              <a:path w="177165" h="259079">
                <a:moveTo>
                  <a:pt x="176784" y="0"/>
                </a:moveTo>
                <a:lnTo>
                  <a:pt x="0" y="0"/>
                </a:lnTo>
                <a:lnTo>
                  <a:pt x="0" y="259080"/>
                </a:lnTo>
                <a:lnTo>
                  <a:pt x="176784" y="259080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03375" y="4009644"/>
            <a:ext cx="178435" cy="321945"/>
          </a:xfrm>
          <a:custGeom>
            <a:avLst/>
            <a:gdLst/>
            <a:ahLst/>
            <a:cxnLst/>
            <a:rect l="l" t="t" r="r" b="b"/>
            <a:pathLst>
              <a:path w="178434" h="321945">
                <a:moveTo>
                  <a:pt x="178308" y="0"/>
                </a:moveTo>
                <a:lnTo>
                  <a:pt x="0" y="0"/>
                </a:lnTo>
                <a:lnTo>
                  <a:pt x="0" y="321563"/>
                </a:lnTo>
                <a:lnTo>
                  <a:pt x="178308" y="321563"/>
                </a:lnTo>
                <a:lnTo>
                  <a:pt x="178308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370075" y="3957828"/>
            <a:ext cx="177165" cy="373380"/>
          </a:xfrm>
          <a:custGeom>
            <a:avLst/>
            <a:gdLst/>
            <a:ahLst/>
            <a:cxnLst/>
            <a:rect l="l" t="t" r="r" b="b"/>
            <a:pathLst>
              <a:path w="177165" h="373379">
                <a:moveTo>
                  <a:pt x="176784" y="0"/>
                </a:moveTo>
                <a:lnTo>
                  <a:pt x="0" y="0"/>
                </a:lnTo>
                <a:lnTo>
                  <a:pt x="0" y="373380"/>
                </a:lnTo>
                <a:lnTo>
                  <a:pt x="176784" y="373380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636776" y="3852671"/>
            <a:ext cx="177165" cy="478790"/>
          </a:xfrm>
          <a:custGeom>
            <a:avLst/>
            <a:gdLst/>
            <a:ahLst/>
            <a:cxnLst/>
            <a:rect l="l" t="t" r="r" b="b"/>
            <a:pathLst>
              <a:path w="177164" h="478789">
                <a:moveTo>
                  <a:pt x="176784" y="0"/>
                </a:moveTo>
                <a:lnTo>
                  <a:pt x="0" y="0"/>
                </a:lnTo>
                <a:lnTo>
                  <a:pt x="0" y="478535"/>
                </a:lnTo>
                <a:lnTo>
                  <a:pt x="176784" y="478535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901951" y="3767328"/>
            <a:ext cx="178435" cy="563880"/>
          </a:xfrm>
          <a:custGeom>
            <a:avLst/>
            <a:gdLst/>
            <a:ahLst/>
            <a:cxnLst/>
            <a:rect l="l" t="t" r="r" b="b"/>
            <a:pathLst>
              <a:path w="178435" h="563879">
                <a:moveTo>
                  <a:pt x="178308" y="0"/>
                </a:moveTo>
                <a:lnTo>
                  <a:pt x="0" y="0"/>
                </a:lnTo>
                <a:lnTo>
                  <a:pt x="0" y="563880"/>
                </a:lnTo>
                <a:lnTo>
                  <a:pt x="178308" y="563880"/>
                </a:lnTo>
                <a:lnTo>
                  <a:pt x="178308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168651" y="3681984"/>
            <a:ext cx="178435" cy="649605"/>
          </a:xfrm>
          <a:custGeom>
            <a:avLst/>
            <a:gdLst/>
            <a:ahLst/>
            <a:cxnLst/>
            <a:rect l="l" t="t" r="r" b="b"/>
            <a:pathLst>
              <a:path w="178435" h="649604">
                <a:moveTo>
                  <a:pt x="178308" y="0"/>
                </a:moveTo>
                <a:lnTo>
                  <a:pt x="0" y="0"/>
                </a:lnTo>
                <a:lnTo>
                  <a:pt x="0" y="649223"/>
                </a:lnTo>
                <a:lnTo>
                  <a:pt x="178308" y="649223"/>
                </a:lnTo>
                <a:lnTo>
                  <a:pt x="178308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435351" y="3579876"/>
            <a:ext cx="177165" cy="751840"/>
          </a:xfrm>
          <a:custGeom>
            <a:avLst/>
            <a:gdLst/>
            <a:ahLst/>
            <a:cxnLst/>
            <a:rect l="l" t="t" r="r" b="b"/>
            <a:pathLst>
              <a:path w="177164" h="751839">
                <a:moveTo>
                  <a:pt x="176784" y="0"/>
                </a:moveTo>
                <a:lnTo>
                  <a:pt x="0" y="0"/>
                </a:lnTo>
                <a:lnTo>
                  <a:pt x="0" y="751332"/>
                </a:lnTo>
                <a:lnTo>
                  <a:pt x="176784" y="751332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1500" y="4146803"/>
            <a:ext cx="177165" cy="184785"/>
          </a:xfrm>
          <a:custGeom>
            <a:avLst/>
            <a:gdLst/>
            <a:ahLst/>
            <a:cxnLst/>
            <a:rect l="l" t="t" r="r" b="b"/>
            <a:pathLst>
              <a:path w="177165" h="184785">
                <a:moveTo>
                  <a:pt x="0" y="0"/>
                </a:moveTo>
                <a:lnTo>
                  <a:pt x="176784" y="0"/>
                </a:lnTo>
                <a:lnTo>
                  <a:pt x="176784" y="184404"/>
                </a:lnTo>
                <a:lnTo>
                  <a:pt x="0" y="1844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38200" y="4072128"/>
            <a:ext cx="177165" cy="259079"/>
          </a:xfrm>
          <a:custGeom>
            <a:avLst/>
            <a:gdLst/>
            <a:ahLst/>
            <a:cxnLst/>
            <a:rect l="l" t="t" r="r" b="b"/>
            <a:pathLst>
              <a:path w="177165" h="259079">
                <a:moveTo>
                  <a:pt x="0" y="0"/>
                </a:moveTo>
                <a:lnTo>
                  <a:pt x="176784" y="0"/>
                </a:lnTo>
                <a:lnTo>
                  <a:pt x="176784" y="259080"/>
                </a:lnTo>
                <a:lnTo>
                  <a:pt x="0" y="2590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03375" y="4009644"/>
            <a:ext cx="178435" cy="321945"/>
          </a:xfrm>
          <a:custGeom>
            <a:avLst/>
            <a:gdLst/>
            <a:ahLst/>
            <a:cxnLst/>
            <a:rect l="l" t="t" r="r" b="b"/>
            <a:pathLst>
              <a:path w="178434" h="321945">
                <a:moveTo>
                  <a:pt x="0" y="0"/>
                </a:moveTo>
                <a:lnTo>
                  <a:pt x="178308" y="0"/>
                </a:lnTo>
                <a:lnTo>
                  <a:pt x="178308" y="321563"/>
                </a:lnTo>
                <a:lnTo>
                  <a:pt x="0" y="32156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370075" y="3957828"/>
            <a:ext cx="177165" cy="373380"/>
          </a:xfrm>
          <a:custGeom>
            <a:avLst/>
            <a:gdLst/>
            <a:ahLst/>
            <a:cxnLst/>
            <a:rect l="l" t="t" r="r" b="b"/>
            <a:pathLst>
              <a:path w="177165" h="373379">
                <a:moveTo>
                  <a:pt x="0" y="0"/>
                </a:moveTo>
                <a:lnTo>
                  <a:pt x="176784" y="0"/>
                </a:lnTo>
                <a:lnTo>
                  <a:pt x="176784" y="373380"/>
                </a:lnTo>
                <a:lnTo>
                  <a:pt x="0" y="3733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636776" y="3852671"/>
            <a:ext cx="177165" cy="478790"/>
          </a:xfrm>
          <a:custGeom>
            <a:avLst/>
            <a:gdLst/>
            <a:ahLst/>
            <a:cxnLst/>
            <a:rect l="l" t="t" r="r" b="b"/>
            <a:pathLst>
              <a:path w="177164" h="478789">
                <a:moveTo>
                  <a:pt x="0" y="0"/>
                </a:moveTo>
                <a:lnTo>
                  <a:pt x="176784" y="0"/>
                </a:lnTo>
                <a:lnTo>
                  <a:pt x="176784" y="478535"/>
                </a:lnTo>
                <a:lnTo>
                  <a:pt x="0" y="47853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901951" y="3767328"/>
            <a:ext cx="178435" cy="563880"/>
          </a:xfrm>
          <a:custGeom>
            <a:avLst/>
            <a:gdLst/>
            <a:ahLst/>
            <a:cxnLst/>
            <a:rect l="l" t="t" r="r" b="b"/>
            <a:pathLst>
              <a:path w="178435" h="563879">
                <a:moveTo>
                  <a:pt x="0" y="0"/>
                </a:moveTo>
                <a:lnTo>
                  <a:pt x="178308" y="0"/>
                </a:lnTo>
                <a:lnTo>
                  <a:pt x="178308" y="563880"/>
                </a:lnTo>
                <a:lnTo>
                  <a:pt x="0" y="5638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168651" y="3681984"/>
            <a:ext cx="178435" cy="649605"/>
          </a:xfrm>
          <a:custGeom>
            <a:avLst/>
            <a:gdLst/>
            <a:ahLst/>
            <a:cxnLst/>
            <a:rect l="l" t="t" r="r" b="b"/>
            <a:pathLst>
              <a:path w="178435" h="649604">
                <a:moveTo>
                  <a:pt x="0" y="0"/>
                </a:moveTo>
                <a:lnTo>
                  <a:pt x="178308" y="0"/>
                </a:lnTo>
                <a:lnTo>
                  <a:pt x="178308" y="649223"/>
                </a:lnTo>
                <a:lnTo>
                  <a:pt x="0" y="64922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435351" y="3579876"/>
            <a:ext cx="177165" cy="751840"/>
          </a:xfrm>
          <a:custGeom>
            <a:avLst/>
            <a:gdLst/>
            <a:ahLst/>
            <a:cxnLst/>
            <a:rect l="l" t="t" r="r" b="b"/>
            <a:pathLst>
              <a:path w="177164" h="751839">
                <a:moveTo>
                  <a:pt x="0" y="0"/>
                </a:moveTo>
                <a:lnTo>
                  <a:pt x="176784" y="0"/>
                </a:lnTo>
                <a:lnTo>
                  <a:pt x="176784" y="751332"/>
                </a:lnTo>
                <a:lnTo>
                  <a:pt x="0" y="75133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71500" y="4122420"/>
            <a:ext cx="177165" cy="24765"/>
          </a:xfrm>
          <a:custGeom>
            <a:avLst/>
            <a:gdLst/>
            <a:ahLst/>
            <a:cxnLst/>
            <a:rect l="l" t="t" r="r" b="b"/>
            <a:pathLst>
              <a:path w="177165" h="24764">
                <a:moveTo>
                  <a:pt x="0" y="24383"/>
                </a:moveTo>
                <a:lnTo>
                  <a:pt x="176784" y="24383"/>
                </a:lnTo>
                <a:lnTo>
                  <a:pt x="176784" y="0"/>
                </a:lnTo>
                <a:lnTo>
                  <a:pt x="0" y="0"/>
                </a:lnTo>
                <a:lnTo>
                  <a:pt x="0" y="24383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38200" y="4032503"/>
            <a:ext cx="177165" cy="40005"/>
          </a:xfrm>
          <a:custGeom>
            <a:avLst/>
            <a:gdLst/>
            <a:ahLst/>
            <a:cxnLst/>
            <a:rect l="l" t="t" r="r" b="b"/>
            <a:pathLst>
              <a:path w="177165" h="40004">
                <a:moveTo>
                  <a:pt x="0" y="39624"/>
                </a:moveTo>
                <a:lnTo>
                  <a:pt x="176784" y="39624"/>
                </a:lnTo>
                <a:lnTo>
                  <a:pt x="176784" y="0"/>
                </a:lnTo>
                <a:lnTo>
                  <a:pt x="0" y="0"/>
                </a:lnTo>
                <a:lnTo>
                  <a:pt x="0" y="39624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103375" y="3948684"/>
            <a:ext cx="178435" cy="60960"/>
          </a:xfrm>
          <a:custGeom>
            <a:avLst/>
            <a:gdLst/>
            <a:ahLst/>
            <a:cxnLst/>
            <a:rect l="l" t="t" r="r" b="b"/>
            <a:pathLst>
              <a:path w="178434" h="60960">
                <a:moveTo>
                  <a:pt x="178308" y="0"/>
                </a:moveTo>
                <a:lnTo>
                  <a:pt x="0" y="0"/>
                </a:lnTo>
                <a:lnTo>
                  <a:pt x="0" y="60959"/>
                </a:lnTo>
                <a:lnTo>
                  <a:pt x="178308" y="60959"/>
                </a:lnTo>
                <a:lnTo>
                  <a:pt x="17830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370075" y="3880103"/>
            <a:ext cx="177165" cy="78105"/>
          </a:xfrm>
          <a:custGeom>
            <a:avLst/>
            <a:gdLst/>
            <a:ahLst/>
            <a:cxnLst/>
            <a:rect l="l" t="t" r="r" b="b"/>
            <a:pathLst>
              <a:path w="177165" h="78104">
                <a:moveTo>
                  <a:pt x="176784" y="0"/>
                </a:moveTo>
                <a:lnTo>
                  <a:pt x="0" y="0"/>
                </a:lnTo>
                <a:lnTo>
                  <a:pt x="0" y="77724"/>
                </a:lnTo>
                <a:lnTo>
                  <a:pt x="176784" y="77724"/>
                </a:lnTo>
                <a:lnTo>
                  <a:pt x="17678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636776" y="3755135"/>
            <a:ext cx="177165" cy="97790"/>
          </a:xfrm>
          <a:custGeom>
            <a:avLst/>
            <a:gdLst/>
            <a:ahLst/>
            <a:cxnLst/>
            <a:rect l="l" t="t" r="r" b="b"/>
            <a:pathLst>
              <a:path w="177164" h="97789">
                <a:moveTo>
                  <a:pt x="176784" y="0"/>
                </a:moveTo>
                <a:lnTo>
                  <a:pt x="0" y="0"/>
                </a:lnTo>
                <a:lnTo>
                  <a:pt x="0" y="97535"/>
                </a:lnTo>
                <a:lnTo>
                  <a:pt x="176784" y="97535"/>
                </a:lnTo>
                <a:lnTo>
                  <a:pt x="17678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901951" y="3643884"/>
            <a:ext cx="178435" cy="123825"/>
          </a:xfrm>
          <a:custGeom>
            <a:avLst/>
            <a:gdLst/>
            <a:ahLst/>
            <a:cxnLst/>
            <a:rect l="l" t="t" r="r" b="b"/>
            <a:pathLst>
              <a:path w="178435" h="123825">
                <a:moveTo>
                  <a:pt x="178308" y="0"/>
                </a:moveTo>
                <a:lnTo>
                  <a:pt x="0" y="0"/>
                </a:lnTo>
                <a:lnTo>
                  <a:pt x="0" y="123443"/>
                </a:lnTo>
                <a:lnTo>
                  <a:pt x="178308" y="123443"/>
                </a:lnTo>
                <a:lnTo>
                  <a:pt x="17830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168651" y="3534155"/>
            <a:ext cx="178435" cy="147955"/>
          </a:xfrm>
          <a:custGeom>
            <a:avLst/>
            <a:gdLst/>
            <a:ahLst/>
            <a:cxnLst/>
            <a:rect l="l" t="t" r="r" b="b"/>
            <a:pathLst>
              <a:path w="178435" h="147954">
                <a:moveTo>
                  <a:pt x="178308" y="0"/>
                </a:moveTo>
                <a:lnTo>
                  <a:pt x="0" y="0"/>
                </a:lnTo>
                <a:lnTo>
                  <a:pt x="0" y="147828"/>
                </a:lnTo>
                <a:lnTo>
                  <a:pt x="178308" y="147828"/>
                </a:lnTo>
                <a:lnTo>
                  <a:pt x="17830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435351" y="3412235"/>
            <a:ext cx="177165" cy="167640"/>
          </a:xfrm>
          <a:custGeom>
            <a:avLst/>
            <a:gdLst/>
            <a:ahLst/>
            <a:cxnLst/>
            <a:rect l="l" t="t" r="r" b="b"/>
            <a:pathLst>
              <a:path w="177164" h="167639">
                <a:moveTo>
                  <a:pt x="176784" y="0"/>
                </a:moveTo>
                <a:lnTo>
                  <a:pt x="0" y="0"/>
                </a:lnTo>
                <a:lnTo>
                  <a:pt x="0" y="167639"/>
                </a:lnTo>
                <a:lnTo>
                  <a:pt x="176784" y="167639"/>
                </a:lnTo>
                <a:lnTo>
                  <a:pt x="17678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71500" y="4122420"/>
            <a:ext cx="177165" cy="24765"/>
          </a:xfrm>
          <a:custGeom>
            <a:avLst/>
            <a:gdLst/>
            <a:ahLst/>
            <a:cxnLst/>
            <a:rect l="l" t="t" r="r" b="b"/>
            <a:pathLst>
              <a:path w="177165" h="24764">
                <a:moveTo>
                  <a:pt x="0" y="0"/>
                </a:moveTo>
                <a:lnTo>
                  <a:pt x="176784" y="0"/>
                </a:lnTo>
                <a:lnTo>
                  <a:pt x="176784" y="24383"/>
                </a:lnTo>
                <a:lnTo>
                  <a:pt x="0" y="24383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38200" y="4032503"/>
            <a:ext cx="177165" cy="40005"/>
          </a:xfrm>
          <a:custGeom>
            <a:avLst/>
            <a:gdLst/>
            <a:ahLst/>
            <a:cxnLst/>
            <a:rect l="l" t="t" r="r" b="b"/>
            <a:pathLst>
              <a:path w="177165" h="40004">
                <a:moveTo>
                  <a:pt x="0" y="0"/>
                </a:moveTo>
                <a:lnTo>
                  <a:pt x="176784" y="0"/>
                </a:lnTo>
                <a:lnTo>
                  <a:pt x="176784" y="39624"/>
                </a:lnTo>
                <a:lnTo>
                  <a:pt x="0" y="396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103375" y="3948684"/>
            <a:ext cx="178435" cy="60960"/>
          </a:xfrm>
          <a:custGeom>
            <a:avLst/>
            <a:gdLst/>
            <a:ahLst/>
            <a:cxnLst/>
            <a:rect l="l" t="t" r="r" b="b"/>
            <a:pathLst>
              <a:path w="178434" h="60960">
                <a:moveTo>
                  <a:pt x="0" y="0"/>
                </a:moveTo>
                <a:lnTo>
                  <a:pt x="178308" y="0"/>
                </a:lnTo>
                <a:lnTo>
                  <a:pt x="178308" y="60959"/>
                </a:lnTo>
                <a:lnTo>
                  <a:pt x="0" y="609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370075" y="3880103"/>
            <a:ext cx="177165" cy="78105"/>
          </a:xfrm>
          <a:custGeom>
            <a:avLst/>
            <a:gdLst/>
            <a:ahLst/>
            <a:cxnLst/>
            <a:rect l="l" t="t" r="r" b="b"/>
            <a:pathLst>
              <a:path w="177165" h="78104">
                <a:moveTo>
                  <a:pt x="0" y="0"/>
                </a:moveTo>
                <a:lnTo>
                  <a:pt x="176784" y="0"/>
                </a:lnTo>
                <a:lnTo>
                  <a:pt x="176784" y="77724"/>
                </a:lnTo>
                <a:lnTo>
                  <a:pt x="0" y="777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636776" y="3755135"/>
            <a:ext cx="177165" cy="97790"/>
          </a:xfrm>
          <a:custGeom>
            <a:avLst/>
            <a:gdLst/>
            <a:ahLst/>
            <a:cxnLst/>
            <a:rect l="l" t="t" r="r" b="b"/>
            <a:pathLst>
              <a:path w="177164" h="97789">
                <a:moveTo>
                  <a:pt x="0" y="0"/>
                </a:moveTo>
                <a:lnTo>
                  <a:pt x="176784" y="0"/>
                </a:lnTo>
                <a:lnTo>
                  <a:pt x="176784" y="97535"/>
                </a:lnTo>
                <a:lnTo>
                  <a:pt x="0" y="9753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901951" y="3643884"/>
            <a:ext cx="178435" cy="123825"/>
          </a:xfrm>
          <a:custGeom>
            <a:avLst/>
            <a:gdLst/>
            <a:ahLst/>
            <a:cxnLst/>
            <a:rect l="l" t="t" r="r" b="b"/>
            <a:pathLst>
              <a:path w="178435" h="123825">
                <a:moveTo>
                  <a:pt x="0" y="0"/>
                </a:moveTo>
                <a:lnTo>
                  <a:pt x="178308" y="0"/>
                </a:lnTo>
                <a:lnTo>
                  <a:pt x="178308" y="123443"/>
                </a:lnTo>
                <a:lnTo>
                  <a:pt x="0" y="12344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168651" y="3534155"/>
            <a:ext cx="178435" cy="147955"/>
          </a:xfrm>
          <a:custGeom>
            <a:avLst/>
            <a:gdLst/>
            <a:ahLst/>
            <a:cxnLst/>
            <a:rect l="l" t="t" r="r" b="b"/>
            <a:pathLst>
              <a:path w="178435" h="147954">
                <a:moveTo>
                  <a:pt x="0" y="0"/>
                </a:moveTo>
                <a:lnTo>
                  <a:pt x="178308" y="0"/>
                </a:lnTo>
                <a:lnTo>
                  <a:pt x="178308" y="147828"/>
                </a:lnTo>
                <a:lnTo>
                  <a:pt x="0" y="1478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435351" y="3412235"/>
            <a:ext cx="177165" cy="167640"/>
          </a:xfrm>
          <a:custGeom>
            <a:avLst/>
            <a:gdLst/>
            <a:ahLst/>
            <a:cxnLst/>
            <a:rect l="l" t="t" r="r" b="b"/>
            <a:pathLst>
              <a:path w="177164" h="167639">
                <a:moveTo>
                  <a:pt x="0" y="0"/>
                </a:moveTo>
                <a:lnTo>
                  <a:pt x="176784" y="0"/>
                </a:lnTo>
                <a:lnTo>
                  <a:pt x="176784" y="167639"/>
                </a:lnTo>
                <a:lnTo>
                  <a:pt x="0" y="1676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71500" y="3803903"/>
            <a:ext cx="177165" cy="318770"/>
          </a:xfrm>
          <a:custGeom>
            <a:avLst/>
            <a:gdLst/>
            <a:ahLst/>
            <a:cxnLst/>
            <a:rect l="l" t="t" r="r" b="b"/>
            <a:pathLst>
              <a:path w="177165" h="318770">
                <a:moveTo>
                  <a:pt x="176784" y="0"/>
                </a:moveTo>
                <a:lnTo>
                  <a:pt x="0" y="0"/>
                </a:lnTo>
                <a:lnTo>
                  <a:pt x="0" y="318516"/>
                </a:lnTo>
                <a:lnTo>
                  <a:pt x="176784" y="318516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38200" y="3614928"/>
            <a:ext cx="177165" cy="417830"/>
          </a:xfrm>
          <a:custGeom>
            <a:avLst/>
            <a:gdLst/>
            <a:ahLst/>
            <a:cxnLst/>
            <a:rect l="l" t="t" r="r" b="b"/>
            <a:pathLst>
              <a:path w="177165" h="417829">
                <a:moveTo>
                  <a:pt x="176784" y="0"/>
                </a:moveTo>
                <a:lnTo>
                  <a:pt x="0" y="0"/>
                </a:lnTo>
                <a:lnTo>
                  <a:pt x="0" y="417576"/>
                </a:lnTo>
                <a:lnTo>
                  <a:pt x="176784" y="417576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103375" y="3459479"/>
            <a:ext cx="178435" cy="489584"/>
          </a:xfrm>
          <a:custGeom>
            <a:avLst/>
            <a:gdLst/>
            <a:ahLst/>
            <a:cxnLst/>
            <a:rect l="l" t="t" r="r" b="b"/>
            <a:pathLst>
              <a:path w="178434" h="489585">
                <a:moveTo>
                  <a:pt x="178308" y="0"/>
                </a:moveTo>
                <a:lnTo>
                  <a:pt x="0" y="0"/>
                </a:lnTo>
                <a:lnTo>
                  <a:pt x="0" y="489204"/>
                </a:lnTo>
                <a:lnTo>
                  <a:pt x="178308" y="489204"/>
                </a:lnTo>
                <a:lnTo>
                  <a:pt x="178308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370075" y="3343655"/>
            <a:ext cx="177165" cy="536575"/>
          </a:xfrm>
          <a:custGeom>
            <a:avLst/>
            <a:gdLst/>
            <a:ahLst/>
            <a:cxnLst/>
            <a:rect l="l" t="t" r="r" b="b"/>
            <a:pathLst>
              <a:path w="177165" h="536575">
                <a:moveTo>
                  <a:pt x="176784" y="0"/>
                </a:moveTo>
                <a:lnTo>
                  <a:pt x="0" y="0"/>
                </a:lnTo>
                <a:lnTo>
                  <a:pt x="0" y="536448"/>
                </a:lnTo>
                <a:lnTo>
                  <a:pt x="176784" y="536448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636776" y="3040379"/>
            <a:ext cx="177165" cy="715010"/>
          </a:xfrm>
          <a:custGeom>
            <a:avLst/>
            <a:gdLst/>
            <a:ahLst/>
            <a:cxnLst/>
            <a:rect l="l" t="t" r="r" b="b"/>
            <a:pathLst>
              <a:path w="177164" h="715010">
                <a:moveTo>
                  <a:pt x="176784" y="0"/>
                </a:moveTo>
                <a:lnTo>
                  <a:pt x="0" y="0"/>
                </a:lnTo>
                <a:lnTo>
                  <a:pt x="0" y="714756"/>
                </a:lnTo>
                <a:lnTo>
                  <a:pt x="176784" y="714756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901951" y="2817876"/>
            <a:ext cx="178435" cy="826135"/>
          </a:xfrm>
          <a:custGeom>
            <a:avLst/>
            <a:gdLst/>
            <a:ahLst/>
            <a:cxnLst/>
            <a:rect l="l" t="t" r="r" b="b"/>
            <a:pathLst>
              <a:path w="178435" h="826135">
                <a:moveTo>
                  <a:pt x="178308" y="0"/>
                </a:moveTo>
                <a:lnTo>
                  <a:pt x="0" y="0"/>
                </a:lnTo>
                <a:lnTo>
                  <a:pt x="0" y="826008"/>
                </a:lnTo>
                <a:lnTo>
                  <a:pt x="178308" y="826008"/>
                </a:lnTo>
                <a:lnTo>
                  <a:pt x="178308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168651" y="2616707"/>
            <a:ext cx="178435" cy="917575"/>
          </a:xfrm>
          <a:custGeom>
            <a:avLst/>
            <a:gdLst/>
            <a:ahLst/>
            <a:cxnLst/>
            <a:rect l="l" t="t" r="r" b="b"/>
            <a:pathLst>
              <a:path w="178435" h="917575">
                <a:moveTo>
                  <a:pt x="178308" y="0"/>
                </a:moveTo>
                <a:lnTo>
                  <a:pt x="0" y="0"/>
                </a:lnTo>
                <a:lnTo>
                  <a:pt x="0" y="917448"/>
                </a:lnTo>
                <a:lnTo>
                  <a:pt x="178308" y="917448"/>
                </a:lnTo>
                <a:lnTo>
                  <a:pt x="178308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35351" y="2420111"/>
            <a:ext cx="177165" cy="992505"/>
          </a:xfrm>
          <a:custGeom>
            <a:avLst/>
            <a:gdLst/>
            <a:ahLst/>
            <a:cxnLst/>
            <a:rect l="l" t="t" r="r" b="b"/>
            <a:pathLst>
              <a:path w="177164" h="992504">
                <a:moveTo>
                  <a:pt x="176784" y="0"/>
                </a:moveTo>
                <a:lnTo>
                  <a:pt x="0" y="0"/>
                </a:lnTo>
                <a:lnTo>
                  <a:pt x="0" y="992124"/>
                </a:lnTo>
                <a:lnTo>
                  <a:pt x="176784" y="992124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71500" y="3803903"/>
            <a:ext cx="177165" cy="318770"/>
          </a:xfrm>
          <a:custGeom>
            <a:avLst/>
            <a:gdLst/>
            <a:ahLst/>
            <a:cxnLst/>
            <a:rect l="l" t="t" r="r" b="b"/>
            <a:pathLst>
              <a:path w="177165" h="318770">
                <a:moveTo>
                  <a:pt x="0" y="0"/>
                </a:moveTo>
                <a:lnTo>
                  <a:pt x="176784" y="0"/>
                </a:lnTo>
                <a:lnTo>
                  <a:pt x="176784" y="318516"/>
                </a:lnTo>
                <a:lnTo>
                  <a:pt x="0" y="3185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38200" y="3614928"/>
            <a:ext cx="177165" cy="417830"/>
          </a:xfrm>
          <a:custGeom>
            <a:avLst/>
            <a:gdLst/>
            <a:ahLst/>
            <a:cxnLst/>
            <a:rect l="l" t="t" r="r" b="b"/>
            <a:pathLst>
              <a:path w="177165" h="417829">
                <a:moveTo>
                  <a:pt x="0" y="0"/>
                </a:moveTo>
                <a:lnTo>
                  <a:pt x="176784" y="0"/>
                </a:lnTo>
                <a:lnTo>
                  <a:pt x="176784" y="417576"/>
                </a:lnTo>
                <a:lnTo>
                  <a:pt x="0" y="4175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103375" y="3459479"/>
            <a:ext cx="178435" cy="489584"/>
          </a:xfrm>
          <a:custGeom>
            <a:avLst/>
            <a:gdLst/>
            <a:ahLst/>
            <a:cxnLst/>
            <a:rect l="l" t="t" r="r" b="b"/>
            <a:pathLst>
              <a:path w="178434" h="489585">
                <a:moveTo>
                  <a:pt x="0" y="0"/>
                </a:moveTo>
                <a:lnTo>
                  <a:pt x="178308" y="0"/>
                </a:lnTo>
                <a:lnTo>
                  <a:pt x="178308" y="489204"/>
                </a:lnTo>
                <a:lnTo>
                  <a:pt x="0" y="4892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370075" y="3343655"/>
            <a:ext cx="177165" cy="536575"/>
          </a:xfrm>
          <a:custGeom>
            <a:avLst/>
            <a:gdLst/>
            <a:ahLst/>
            <a:cxnLst/>
            <a:rect l="l" t="t" r="r" b="b"/>
            <a:pathLst>
              <a:path w="177165" h="536575">
                <a:moveTo>
                  <a:pt x="0" y="0"/>
                </a:moveTo>
                <a:lnTo>
                  <a:pt x="176784" y="0"/>
                </a:lnTo>
                <a:lnTo>
                  <a:pt x="176784" y="536448"/>
                </a:lnTo>
                <a:lnTo>
                  <a:pt x="0" y="5364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636776" y="3040379"/>
            <a:ext cx="177165" cy="715010"/>
          </a:xfrm>
          <a:custGeom>
            <a:avLst/>
            <a:gdLst/>
            <a:ahLst/>
            <a:cxnLst/>
            <a:rect l="l" t="t" r="r" b="b"/>
            <a:pathLst>
              <a:path w="177164" h="715010">
                <a:moveTo>
                  <a:pt x="0" y="0"/>
                </a:moveTo>
                <a:lnTo>
                  <a:pt x="176784" y="0"/>
                </a:lnTo>
                <a:lnTo>
                  <a:pt x="176784" y="714756"/>
                </a:lnTo>
                <a:lnTo>
                  <a:pt x="0" y="7147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901951" y="2817876"/>
            <a:ext cx="178435" cy="826135"/>
          </a:xfrm>
          <a:custGeom>
            <a:avLst/>
            <a:gdLst/>
            <a:ahLst/>
            <a:cxnLst/>
            <a:rect l="l" t="t" r="r" b="b"/>
            <a:pathLst>
              <a:path w="178435" h="826135">
                <a:moveTo>
                  <a:pt x="0" y="0"/>
                </a:moveTo>
                <a:lnTo>
                  <a:pt x="178308" y="0"/>
                </a:lnTo>
                <a:lnTo>
                  <a:pt x="178308" y="826008"/>
                </a:lnTo>
                <a:lnTo>
                  <a:pt x="0" y="82600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68651" y="2616707"/>
            <a:ext cx="178435" cy="917575"/>
          </a:xfrm>
          <a:custGeom>
            <a:avLst/>
            <a:gdLst/>
            <a:ahLst/>
            <a:cxnLst/>
            <a:rect l="l" t="t" r="r" b="b"/>
            <a:pathLst>
              <a:path w="178435" h="917575">
                <a:moveTo>
                  <a:pt x="0" y="0"/>
                </a:moveTo>
                <a:lnTo>
                  <a:pt x="178308" y="0"/>
                </a:lnTo>
                <a:lnTo>
                  <a:pt x="178308" y="917448"/>
                </a:lnTo>
                <a:lnTo>
                  <a:pt x="0" y="9174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35351" y="2420111"/>
            <a:ext cx="177165" cy="992505"/>
          </a:xfrm>
          <a:custGeom>
            <a:avLst/>
            <a:gdLst/>
            <a:ahLst/>
            <a:cxnLst/>
            <a:rect l="l" t="t" r="r" b="b"/>
            <a:pathLst>
              <a:path w="177164" h="992504">
                <a:moveTo>
                  <a:pt x="0" y="0"/>
                </a:moveTo>
                <a:lnTo>
                  <a:pt x="176784" y="0"/>
                </a:lnTo>
                <a:lnTo>
                  <a:pt x="176784" y="992124"/>
                </a:lnTo>
                <a:lnTo>
                  <a:pt x="0" y="9921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71500" y="3681984"/>
            <a:ext cx="177165" cy="121920"/>
          </a:xfrm>
          <a:custGeom>
            <a:avLst/>
            <a:gdLst/>
            <a:ahLst/>
            <a:cxnLst/>
            <a:rect l="l" t="t" r="r" b="b"/>
            <a:pathLst>
              <a:path w="177165" h="121920">
                <a:moveTo>
                  <a:pt x="176784" y="0"/>
                </a:moveTo>
                <a:lnTo>
                  <a:pt x="0" y="0"/>
                </a:lnTo>
                <a:lnTo>
                  <a:pt x="0" y="121919"/>
                </a:lnTo>
                <a:lnTo>
                  <a:pt x="176784" y="121919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38200" y="3448811"/>
            <a:ext cx="177165" cy="166370"/>
          </a:xfrm>
          <a:custGeom>
            <a:avLst/>
            <a:gdLst/>
            <a:ahLst/>
            <a:cxnLst/>
            <a:rect l="l" t="t" r="r" b="b"/>
            <a:pathLst>
              <a:path w="177165" h="166370">
                <a:moveTo>
                  <a:pt x="176784" y="0"/>
                </a:moveTo>
                <a:lnTo>
                  <a:pt x="0" y="0"/>
                </a:lnTo>
                <a:lnTo>
                  <a:pt x="0" y="166115"/>
                </a:lnTo>
                <a:lnTo>
                  <a:pt x="176784" y="166115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1103375" y="3250692"/>
            <a:ext cx="178435" cy="208915"/>
          </a:xfrm>
          <a:custGeom>
            <a:avLst/>
            <a:gdLst/>
            <a:ahLst/>
            <a:cxnLst/>
            <a:rect l="l" t="t" r="r" b="b"/>
            <a:pathLst>
              <a:path w="178434" h="208914">
                <a:moveTo>
                  <a:pt x="178308" y="0"/>
                </a:moveTo>
                <a:lnTo>
                  <a:pt x="0" y="0"/>
                </a:lnTo>
                <a:lnTo>
                  <a:pt x="0" y="208787"/>
                </a:lnTo>
                <a:lnTo>
                  <a:pt x="178308" y="208787"/>
                </a:lnTo>
                <a:lnTo>
                  <a:pt x="178308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370075" y="3084576"/>
            <a:ext cx="177165" cy="259079"/>
          </a:xfrm>
          <a:custGeom>
            <a:avLst/>
            <a:gdLst/>
            <a:ahLst/>
            <a:cxnLst/>
            <a:rect l="l" t="t" r="r" b="b"/>
            <a:pathLst>
              <a:path w="177165" h="259079">
                <a:moveTo>
                  <a:pt x="176784" y="0"/>
                </a:moveTo>
                <a:lnTo>
                  <a:pt x="0" y="0"/>
                </a:lnTo>
                <a:lnTo>
                  <a:pt x="0" y="259080"/>
                </a:lnTo>
                <a:lnTo>
                  <a:pt x="176784" y="259080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636776" y="2715767"/>
            <a:ext cx="177165" cy="325120"/>
          </a:xfrm>
          <a:custGeom>
            <a:avLst/>
            <a:gdLst/>
            <a:ahLst/>
            <a:cxnLst/>
            <a:rect l="l" t="t" r="r" b="b"/>
            <a:pathLst>
              <a:path w="177164" h="325119">
                <a:moveTo>
                  <a:pt x="176784" y="0"/>
                </a:moveTo>
                <a:lnTo>
                  <a:pt x="0" y="0"/>
                </a:lnTo>
                <a:lnTo>
                  <a:pt x="0" y="324612"/>
                </a:lnTo>
                <a:lnTo>
                  <a:pt x="176784" y="324612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901951" y="2424683"/>
            <a:ext cx="178435" cy="393700"/>
          </a:xfrm>
          <a:custGeom>
            <a:avLst/>
            <a:gdLst/>
            <a:ahLst/>
            <a:cxnLst/>
            <a:rect l="l" t="t" r="r" b="b"/>
            <a:pathLst>
              <a:path w="178435" h="393700">
                <a:moveTo>
                  <a:pt x="178308" y="0"/>
                </a:moveTo>
                <a:lnTo>
                  <a:pt x="0" y="0"/>
                </a:lnTo>
                <a:lnTo>
                  <a:pt x="0" y="393192"/>
                </a:lnTo>
                <a:lnTo>
                  <a:pt x="178308" y="393192"/>
                </a:lnTo>
                <a:lnTo>
                  <a:pt x="178308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168651" y="2185416"/>
            <a:ext cx="178435" cy="431800"/>
          </a:xfrm>
          <a:custGeom>
            <a:avLst/>
            <a:gdLst/>
            <a:ahLst/>
            <a:cxnLst/>
            <a:rect l="l" t="t" r="r" b="b"/>
            <a:pathLst>
              <a:path w="178435" h="431800">
                <a:moveTo>
                  <a:pt x="178308" y="0"/>
                </a:moveTo>
                <a:lnTo>
                  <a:pt x="0" y="0"/>
                </a:lnTo>
                <a:lnTo>
                  <a:pt x="0" y="431291"/>
                </a:lnTo>
                <a:lnTo>
                  <a:pt x="178308" y="431291"/>
                </a:lnTo>
                <a:lnTo>
                  <a:pt x="178308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435351" y="1950720"/>
            <a:ext cx="177165" cy="469900"/>
          </a:xfrm>
          <a:custGeom>
            <a:avLst/>
            <a:gdLst/>
            <a:ahLst/>
            <a:cxnLst/>
            <a:rect l="l" t="t" r="r" b="b"/>
            <a:pathLst>
              <a:path w="177164" h="469900">
                <a:moveTo>
                  <a:pt x="176784" y="0"/>
                </a:moveTo>
                <a:lnTo>
                  <a:pt x="0" y="0"/>
                </a:lnTo>
                <a:lnTo>
                  <a:pt x="0" y="469392"/>
                </a:lnTo>
                <a:lnTo>
                  <a:pt x="176784" y="469392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71500" y="3681984"/>
            <a:ext cx="177165" cy="121920"/>
          </a:xfrm>
          <a:custGeom>
            <a:avLst/>
            <a:gdLst/>
            <a:ahLst/>
            <a:cxnLst/>
            <a:rect l="l" t="t" r="r" b="b"/>
            <a:pathLst>
              <a:path w="177165" h="121920">
                <a:moveTo>
                  <a:pt x="0" y="0"/>
                </a:moveTo>
                <a:lnTo>
                  <a:pt x="176784" y="0"/>
                </a:lnTo>
                <a:lnTo>
                  <a:pt x="176784" y="121919"/>
                </a:lnTo>
                <a:lnTo>
                  <a:pt x="0" y="1219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38200" y="3448811"/>
            <a:ext cx="177165" cy="166370"/>
          </a:xfrm>
          <a:custGeom>
            <a:avLst/>
            <a:gdLst/>
            <a:ahLst/>
            <a:cxnLst/>
            <a:rect l="l" t="t" r="r" b="b"/>
            <a:pathLst>
              <a:path w="177165" h="166370">
                <a:moveTo>
                  <a:pt x="0" y="0"/>
                </a:moveTo>
                <a:lnTo>
                  <a:pt x="176784" y="0"/>
                </a:lnTo>
                <a:lnTo>
                  <a:pt x="176784" y="166115"/>
                </a:lnTo>
                <a:lnTo>
                  <a:pt x="0" y="1661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103375" y="3250692"/>
            <a:ext cx="178435" cy="208915"/>
          </a:xfrm>
          <a:custGeom>
            <a:avLst/>
            <a:gdLst/>
            <a:ahLst/>
            <a:cxnLst/>
            <a:rect l="l" t="t" r="r" b="b"/>
            <a:pathLst>
              <a:path w="178434" h="208914">
                <a:moveTo>
                  <a:pt x="0" y="0"/>
                </a:moveTo>
                <a:lnTo>
                  <a:pt x="178308" y="0"/>
                </a:lnTo>
                <a:lnTo>
                  <a:pt x="178308" y="208787"/>
                </a:lnTo>
                <a:lnTo>
                  <a:pt x="0" y="20878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370075" y="3084576"/>
            <a:ext cx="177165" cy="259079"/>
          </a:xfrm>
          <a:custGeom>
            <a:avLst/>
            <a:gdLst/>
            <a:ahLst/>
            <a:cxnLst/>
            <a:rect l="l" t="t" r="r" b="b"/>
            <a:pathLst>
              <a:path w="177165" h="259079">
                <a:moveTo>
                  <a:pt x="0" y="0"/>
                </a:moveTo>
                <a:lnTo>
                  <a:pt x="176784" y="0"/>
                </a:lnTo>
                <a:lnTo>
                  <a:pt x="176784" y="259080"/>
                </a:lnTo>
                <a:lnTo>
                  <a:pt x="0" y="2590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636776" y="2715767"/>
            <a:ext cx="177165" cy="325120"/>
          </a:xfrm>
          <a:custGeom>
            <a:avLst/>
            <a:gdLst/>
            <a:ahLst/>
            <a:cxnLst/>
            <a:rect l="l" t="t" r="r" b="b"/>
            <a:pathLst>
              <a:path w="177164" h="325119">
                <a:moveTo>
                  <a:pt x="0" y="0"/>
                </a:moveTo>
                <a:lnTo>
                  <a:pt x="176784" y="0"/>
                </a:lnTo>
                <a:lnTo>
                  <a:pt x="176784" y="324612"/>
                </a:lnTo>
                <a:lnTo>
                  <a:pt x="0" y="32461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901951" y="2424683"/>
            <a:ext cx="178435" cy="393700"/>
          </a:xfrm>
          <a:custGeom>
            <a:avLst/>
            <a:gdLst/>
            <a:ahLst/>
            <a:cxnLst/>
            <a:rect l="l" t="t" r="r" b="b"/>
            <a:pathLst>
              <a:path w="178435" h="393700">
                <a:moveTo>
                  <a:pt x="0" y="0"/>
                </a:moveTo>
                <a:lnTo>
                  <a:pt x="178308" y="0"/>
                </a:lnTo>
                <a:lnTo>
                  <a:pt x="178308" y="393192"/>
                </a:lnTo>
                <a:lnTo>
                  <a:pt x="0" y="3931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168651" y="2185416"/>
            <a:ext cx="178435" cy="431800"/>
          </a:xfrm>
          <a:custGeom>
            <a:avLst/>
            <a:gdLst/>
            <a:ahLst/>
            <a:cxnLst/>
            <a:rect l="l" t="t" r="r" b="b"/>
            <a:pathLst>
              <a:path w="178435" h="431800">
                <a:moveTo>
                  <a:pt x="0" y="0"/>
                </a:moveTo>
                <a:lnTo>
                  <a:pt x="178308" y="0"/>
                </a:lnTo>
                <a:lnTo>
                  <a:pt x="178308" y="431291"/>
                </a:lnTo>
                <a:lnTo>
                  <a:pt x="0" y="4312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435351" y="1950720"/>
            <a:ext cx="177165" cy="469900"/>
          </a:xfrm>
          <a:custGeom>
            <a:avLst/>
            <a:gdLst/>
            <a:ahLst/>
            <a:cxnLst/>
            <a:rect l="l" t="t" r="r" b="b"/>
            <a:pathLst>
              <a:path w="177164" h="469900">
                <a:moveTo>
                  <a:pt x="0" y="0"/>
                </a:moveTo>
                <a:lnTo>
                  <a:pt x="176784" y="0"/>
                </a:lnTo>
                <a:lnTo>
                  <a:pt x="176784" y="469392"/>
                </a:lnTo>
                <a:lnTo>
                  <a:pt x="0" y="4693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27304" y="4331208"/>
            <a:ext cx="2129155" cy="0"/>
          </a:xfrm>
          <a:custGeom>
            <a:avLst/>
            <a:gdLst/>
            <a:ahLst/>
            <a:cxnLst/>
            <a:rect l="l" t="t" r="r" b="b"/>
            <a:pathLst>
              <a:path w="2129155">
                <a:moveTo>
                  <a:pt x="0" y="0"/>
                </a:moveTo>
                <a:lnTo>
                  <a:pt x="2129028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 txBox="1"/>
          <p:nvPr/>
        </p:nvSpPr>
        <p:spPr>
          <a:xfrm>
            <a:off x="288137" y="4226356"/>
            <a:ext cx="110489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288137" y="3559809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203403" y="2892805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203403" y="2226310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9" name="object 89"/>
          <p:cNvSpPr/>
          <p:nvPr/>
        </p:nvSpPr>
        <p:spPr>
          <a:xfrm>
            <a:off x="651129" y="4474959"/>
            <a:ext cx="2130552" cy="2795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45236" y="176631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4" y="70103"/>
                </a:lnTo>
                <a:lnTo>
                  <a:pt x="7010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45236" y="176631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4" y="70103"/>
                </a:lnTo>
                <a:lnTo>
                  <a:pt x="7010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45236" y="19842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745236" y="19842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 txBox="1"/>
          <p:nvPr/>
        </p:nvSpPr>
        <p:spPr>
          <a:xfrm>
            <a:off x="832205" y="1647189"/>
            <a:ext cx="610870" cy="455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43000"/>
              </a:lnSpc>
            </a:pPr>
            <a:r>
              <a:rPr sz="1000" spc="-5" dirty="0">
                <a:latin typeface="Univers for BP"/>
                <a:cs typeface="Univers for BP"/>
              </a:rPr>
              <a:t>T</a:t>
            </a:r>
            <a:r>
              <a:rPr sz="1000" spc="-10" dirty="0">
                <a:latin typeface="Univers for BP"/>
                <a:cs typeface="Univers for BP"/>
              </a:rPr>
              <a:t>r</a:t>
            </a:r>
            <a:r>
              <a:rPr sz="1000" dirty="0">
                <a:latin typeface="Univers for BP"/>
                <a:cs typeface="Univers for BP"/>
              </a:rPr>
              <a:t>a</a:t>
            </a:r>
            <a:r>
              <a:rPr sz="1000" spc="-5" dirty="0">
                <a:latin typeface="Univers for BP"/>
                <a:cs typeface="Univers for BP"/>
              </a:rPr>
              <a:t>n</a:t>
            </a:r>
            <a:r>
              <a:rPr sz="1000" spc="-15" dirty="0">
                <a:latin typeface="Univers for BP"/>
                <a:cs typeface="Univers for BP"/>
              </a:rPr>
              <a:t>s</a:t>
            </a:r>
            <a:r>
              <a:rPr sz="1000" spc="-5" dirty="0">
                <a:latin typeface="Univers for BP"/>
                <a:cs typeface="Univers for BP"/>
              </a:rPr>
              <a:t>po</a:t>
            </a: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t  Industry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95" name="object 95"/>
          <p:cNvSpPr/>
          <p:nvPr/>
        </p:nvSpPr>
        <p:spPr>
          <a:xfrm>
            <a:off x="745236" y="2202179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745236" y="2202179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 txBox="1"/>
          <p:nvPr/>
        </p:nvSpPr>
        <p:spPr>
          <a:xfrm>
            <a:off x="832205" y="2148332"/>
            <a:ext cx="98996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Non-combusted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98" name="object 98"/>
          <p:cNvSpPr/>
          <p:nvPr/>
        </p:nvSpPr>
        <p:spPr>
          <a:xfrm>
            <a:off x="745236" y="2418588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745236" y="2418588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 txBox="1"/>
          <p:nvPr/>
        </p:nvSpPr>
        <p:spPr>
          <a:xfrm>
            <a:off x="832205" y="2366010"/>
            <a:ext cx="58991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Buildings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01" name="object 101"/>
          <p:cNvSpPr/>
          <p:nvPr/>
        </p:nvSpPr>
        <p:spPr>
          <a:xfrm>
            <a:off x="1850135" y="1661160"/>
            <a:ext cx="20955" cy="2675255"/>
          </a:xfrm>
          <a:custGeom>
            <a:avLst/>
            <a:gdLst/>
            <a:ahLst/>
            <a:cxnLst/>
            <a:rect l="l" t="t" r="r" b="b"/>
            <a:pathLst>
              <a:path w="20955" h="2675254">
                <a:moveTo>
                  <a:pt x="20700" y="0"/>
                </a:moveTo>
                <a:lnTo>
                  <a:pt x="0" y="2674797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5442203" y="3665220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5177028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910328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4643628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376928" y="3665220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355847" y="3665220"/>
            <a:ext cx="844550" cy="0"/>
          </a:xfrm>
          <a:custGeom>
            <a:avLst/>
            <a:gdLst/>
            <a:ahLst/>
            <a:cxnLst/>
            <a:rect l="l" t="t" r="r" b="b"/>
            <a:pathLst>
              <a:path w="844550">
                <a:moveTo>
                  <a:pt x="0" y="0"/>
                </a:moveTo>
                <a:lnTo>
                  <a:pt x="84429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442203" y="2997707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5177028" y="2997707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4910328" y="2997707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355847" y="2997707"/>
            <a:ext cx="1376680" cy="0"/>
          </a:xfrm>
          <a:custGeom>
            <a:avLst/>
            <a:gdLst/>
            <a:ahLst/>
            <a:cxnLst/>
            <a:rect l="l" t="t" r="r" b="b"/>
            <a:pathLst>
              <a:path w="1376679">
                <a:moveTo>
                  <a:pt x="0" y="0"/>
                </a:moveTo>
                <a:lnTo>
                  <a:pt x="137617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442203" y="2331720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177028" y="23317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3355847" y="2331720"/>
            <a:ext cx="1643380" cy="0"/>
          </a:xfrm>
          <a:custGeom>
            <a:avLst/>
            <a:gdLst/>
            <a:ahLst/>
            <a:cxnLst/>
            <a:rect l="l" t="t" r="r" b="b"/>
            <a:pathLst>
              <a:path w="1643379">
                <a:moveTo>
                  <a:pt x="0" y="0"/>
                </a:moveTo>
                <a:lnTo>
                  <a:pt x="164287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3355847" y="1664207"/>
            <a:ext cx="2132330" cy="0"/>
          </a:xfrm>
          <a:custGeom>
            <a:avLst/>
            <a:gdLst/>
            <a:ahLst/>
            <a:cxnLst/>
            <a:rect l="l" t="t" r="r" b="b"/>
            <a:pathLst>
              <a:path w="2132329">
                <a:moveTo>
                  <a:pt x="0" y="0"/>
                </a:moveTo>
                <a:lnTo>
                  <a:pt x="213207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3401567" y="3866388"/>
            <a:ext cx="177165" cy="464820"/>
          </a:xfrm>
          <a:custGeom>
            <a:avLst/>
            <a:gdLst/>
            <a:ahLst/>
            <a:cxnLst/>
            <a:rect l="l" t="t" r="r" b="b"/>
            <a:pathLst>
              <a:path w="177164" h="464820">
                <a:moveTo>
                  <a:pt x="176784" y="0"/>
                </a:moveTo>
                <a:lnTo>
                  <a:pt x="0" y="0"/>
                </a:lnTo>
                <a:lnTo>
                  <a:pt x="0" y="464820"/>
                </a:lnTo>
                <a:lnTo>
                  <a:pt x="176784" y="464820"/>
                </a:lnTo>
                <a:lnTo>
                  <a:pt x="176784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3666744" y="3764279"/>
            <a:ext cx="178435" cy="567055"/>
          </a:xfrm>
          <a:custGeom>
            <a:avLst/>
            <a:gdLst/>
            <a:ahLst/>
            <a:cxnLst/>
            <a:rect l="l" t="t" r="r" b="b"/>
            <a:pathLst>
              <a:path w="178435" h="567054">
                <a:moveTo>
                  <a:pt x="178307" y="0"/>
                </a:moveTo>
                <a:lnTo>
                  <a:pt x="0" y="0"/>
                </a:lnTo>
                <a:lnTo>
                  <a:pt x="0" y="566928"/>
                </a:lnTo>
                <a:lnTo>
                  <a:pt x="178307" y="566928"/>
                </a:lnTo>
                <a:lnTo>
                  <a:pt x="178307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3933444" y="3660647"/>
            <a:ext cx="178435" cy="670560"/>
          </a:xfrm>
          <a:custGeom>
            <a:avLst/>
            <a:gdLst/>
            <a:ahLst/>
            <a:cxnLst/>
            <a:rect l="l" t="t" r="r" b="b"/>
            <a:pathLst>
              <a:path w="178435" h="670560">
                <a:moveTo>
                  <a:pt x="178307" y="0"/>
                </a:moveTo>
                <a:lnTo>
                  <a:pt x="0" y="0"/>
                </a:lnTo>
                <a:lnTo>
                  <a:pt x="0" y="670559"/>
                </a:lnTo>
                <a:lnTo>
                  <a:pt x="178307" y="670559"/>
                </a:lnTo>
                <a:lnTo>
                  <a:pt x="178307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200144" y="3582923"/>
            <a:ext cx="177165" cy="748665"/>
          </a:xfrm>
          <a:custGeom>
            <a:avLst/>
            <a:gdLst/>
            <a:ahLst/>
            <a:cxnLst/>
            <a:rect l="l" t="t" r="r" b="b"/>
            <a:pathLst>
              <a:path w="177164" h="748664">
                <a:moveTo>
                  <a:pt x="176783" y="0"/>
                </a:moveTo>
                <a:lnTo>
                  <a:pt x="0" y="0"/>
                </a:lnTo>
                <a:lnTo>
                  <a:pt x="0" y="748283"/>
                </a:lnTo>
                <a:lnTo>
                  <a:pt x="176783" y="748283"/>
                </a:lnTo>
                <a:lnTo>
                  <a:pt x="176783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466844" y="3564635"/>
            <a:ext cx="177165" cy="767080"/>
          </a:xfrm>
          <a:custGeom>
            <a:avLst/>
            <a:gdLst/>
            <a:ahLst/>
            <a:cxnLst/>
            <a:rect l="l" t="t" r="r" b="b"/>
            <a:pathLst>
              <a:path w="177164" h="767079">
                <a:moveTo>
                  <a:pt x="176783" y="0"/>
                </a:moveTo>
                <a:lnTo>
                  <a:pt x="0" y="0"/>
                </a:lnTo>
                <a:lnTo>
                  <a:pt x="0" y="766571"/>
                </a:lnTo>
                <a:lnTo>
                  <a:pt x="176783" y="766571"/>
                </a:lnTo>
                <a:lnTo>
                  <a:pt x="176783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732020" y="3552444"/>
            <a:ext cx="178435" cy="779145"/>
          </a:xfrm>
          <a:custGeom>
            <a:avLst/>
            <a:gdLst/>
            <a:ahLst/>
            <a:cxnLst/>
            <a:rect l="l" t="t" r="r" b="b"/>
            <a:pathLst>
              <a:path w="178435" h="779145">
                <a:moveTo>
                  <a:pt x="178307" y="0"/>
                </a:moveTo>
                <a:lnTo>
                  <a:pt x="0" y="0"/>
                </a:lnTo>
                <a:lnTo>
                  <a:pt x="0" y="778763"/>
                </a:lnTo>
                <a:lnTo>
                  <a:pt x="178307" y="778763"/>
                </a:lnTo>
                <a:lnTo>
                  <a:pt x="178307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998720" y="3558540"/>
            <a:ext cx="178435" cy="772795"/>
          </a:xfrm>
          <a:custGeom>
            <a:avLst/>
            <a:gdLst/>
            <a:ahLst/>
            <a:cxnLst/>
            <a:rect l="l" t="t" r="r" b="b"/>
            <a:pathLst>
              <a:path w="178435" h="772795">
                <a:moveTo>
                  <a:pt x="178307" y="0"/>
                </a:moveTo>
                <a:lnTo>
                  <a:pt x="0" y="0"/>
                </a:lnTo>
                <a:lnTo>
                  <a:pt x="0" y="772668"/>
                </a:lnTo>
                <a:lnTo>
                  <a:pt x="178307" y="772668"/>
                </a:lnTo>
                <a:lnTo>
                  <a:pt x="178307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265420" y="3569208"/>
            <a:ext cx="177165" cy="762000"/>
          </a:xfrm>
          <a:custGeom>
            <a:avLst/>
            <a:gdLst/>
            <a:ahLst/>
            <a:cxnLst/>
            <a:rect l="l" t="t" r="r" b="b"/>
            <a:pathLst>
              <a:path w="177164" h="762000">
                <a:moveTo>
                  <a:pt x="176783" y="0"/>
                </a:moveTo>
                <a:lnTo>
                  <a:pt x="0" y="0"/>
                </a:lnTo>
                <a:lnTo>
                  <a:pt x="0" y="761999"/>
                </a:lnTo>
                <a:lnTo>
                  <a:pt x="176783" y="761999"/>
                </a:lnTo>
                <a:lnTo>
                  <a:pt x="176783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3401567" y="3866388"/>
            <a:ext cx="177165" cy="464820"/>
          </a:xfrm>
          <a:custGeom>
            <a:avLst/>
            <a:gdLst/>
            <a:ahLst/>
            <a:cxnLst/>
            <a:rect l="l" t="t" r="r" b="b"/>
            <a:pathLst>
              <a:path w="177164" h="464820">
                <a:moveTo>
                  <a:pt x="0" y="0"/>
                </a:moveTo>
                <a:lnTo>
                  <a:pt x="176784" y="0"/>
                </a:lnTo>
                <a:lnTo>
                  <a:pt x="176784" y="464820"/>
                </a:lnTo>
                <a:lnTo>
                  <a:pt x="0" y="46482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3666744" y="3764279"/>
            <a:ext cx="178435" cy="567055"/>
          </a:xfrm>
          <a:custGeom>
            <a:avLst/>
            <a:gdLst/>
            <a:ahLst/>
            <a:cxnLst/>
            <a:rect l="l" t="t" r="r" b="b"/>
            <a:pathLst>
              <a:path w="178435" h="567054">
                <a:moveTo>
                  <a:pt x="0" y="0"/>
                </a:moveTo>
                <a:lnTo>
                  <a:pt x="178307" y="0"/>
                </a:lnTo>
                <a:lnTo>
                  <a:pt x="178307" y="566928"/>
                </a:lnTo>
                <a:lnTo>
                  <a:pt x="0" y="5669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3933444" y="3660647"/>
            <a:ext cx="178435" cy="670560"/>
          </a:xfrm>
          <a:custGeom>
            <a:avLst/>
            <a:gdLst/>
            <a:ahLst/>
            <a:cxnLst/>
            <a:rect l="l" t="t" r="r" b="b"/>
            <a:pathLst>
              <a:path w="178435" h="670560">
                <a:moveTo>
                  <a:pt x="0" y="0"/>
                </a:moveTo>
                <a:lnTo>
                  <a:pt x="178307" y="0"/>
                </a:lnTo>
                <a:lnTo>
                  <a:pt x="178307" y="670559"/>
                </a:lnTo>
                <a:lnTo>
                  <a:pt x="0" y="6705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200144" y="3582923"/>
            <a:ext cx="177165" cy="748665"/>
          </a:xfrm>
          <a:custGeom>
            <a:avLst/>
            <a:gdLst/>
            <a:ahLst/>
            <a:cxnLst/>
            <a:rect l="l" t="t" r="r" b="b"/>
            <a:pathLst>
              <a:path w="177164" h="748664">
                <a:moveTo>
                  <a:pt x="0" y="0"/>
                </a:moveTo>
                <a:lnTo>
                  <a:pt x="176783" y="0"/>
                </a:lnTo>
                <a:lnTo>
                  <a:pt x="176783" y="748283"/>
                </a:lnTo>
                <a:lnTo>
                  <a:pt x="0" y="748283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4466844" y="3564635"/>
            <a:ext cx="177165" cy="767080"/>
          </a:xfrm>
          <a:custGeom>
            <a:avLst/>
            <a:gdLst/>
            <a:ahLst/>
            <a:cxnLst/>
            <a:rect l="l" t="t" r="r" b="b"/>
            <a:pathLst>
              <a:path w="177164" h="767079">
                <a:moveTo>
                  <a:pt x="0" y="0"/>
                </a:moveTo>
                <a:lnTo>
                  <a:pt x="176783" y="0"/>
                </a:lnTo>
                <a:lnTo>
                  <a:pt x="176783" y="766571"/>
                </a:lnTo>
                <a:lnTo>
                  <a:pt x="0" y="76657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732020" y="3552444"/>
            <a:ext cx="178435" cy="779145"/>
          </a:xfrm>
          <a:custGeom>
            <a:avLst/>
            <a:gdLst/>
            <a:ahLst/>
            <a:cxnLst/>
            <a:rect l="l" t="t" r="r" b="b"/>
            <a:pathLst>
              <a:path w="178435" h="779145">
                <a:moveTo>
                  <a:pt x="0" y="0"/>
                </a:moveTo>
                <a:lnTo>
                  <a:pt x="178307" y="0"/>
                </a:lnTo>
                <a:lnTo>
                  <a:pt x="178307" y="778763"/>
                </a:lnTo>
                <a:lnTo>
                  <a:pt x="0" y="77876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998720" y="3558540"/>
            <a:ext cx="178435" cy="772795"/>
          </a:xfrm>
          <a:custGeom>
            <a:avLst/>
            <a:gdLst/>
            <a:ahLst/>
            <a:cxnLst/>
            <a:rect l="l" t="t" r="r" b="b"/>
            <a:pathLst>
              <a:path w="178435" h="772795">
                <a:moveTo>
                  <a:pt x="0" y="0"/>
                </a:moveTo>
                <a:lnTo>
                  <a:pt x="178307" y="0"/>
                </a:lnTo>
                <a:lnTo>
                  <a:pt x="178307" y="772668"/>
                </a:lnTo>
                <a:lnTo>
                  <a:pt x="0" y="7726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265420" y="3569208"/>
            <a:ext cx="177165" cy="762000"/>
          </a:xfrm>
          <a:custGeom>
            <a:avLst/>
            <a:gdLst/>
            <a:ahLst/>
            <a:cxnLst/>
            <a:rect l="l" t="t" r="r" b="b"/>
            <a:pathLst>
              <a:path w="177164" h="762000">
                <a:moveTo>
                  <a:pt x="0" y="0"/>
                </a:moveTo>
                <a:lnTo>
                  <a:pt x="176783" y="0"/>
                </a:lnTo>
                <a:lnTo>
                  <a:pt x="176783" y="761999"/>
                </a:lnTo>
                <a:lnTo>
                  <a:pt x="0" y="76199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3401567" y="3838955"/>
            <a:ext cx="177165" cy="27940"/>
          </a:xfrm>
          <a:custGeom>
            <a:avLst/>
            <a:gdLst/>
            <a:ahLst/>
            <a:cxnLst/>
            <a:rect l="l" t="t" r="r" b="b"/>
            <a:pathLst>
              <a:path w="177164" h="27939">
                <a:moveTo>
                  <a:pt x="0" y="27432"/>
                </a:moveTo>
                <a:lnTo>
                  <a:pt x="176784" y="27432"/>
                </a:lnTo>
                <a:lnTo>
                  <a:pt x="176784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3666744" y="3707891"/>
            <a:ext cx="178435" cy="56515"/>
          </a:xfrm>
          <a:custGeom>
            <a:avLst/>
            <a:gdLst/>
            <a:ahLst/>
            <a:cxnLst/>
            <a:rect l="l" t="t" r="r" b="b"/>
            <a:pathLst>
              <a:path w="178435" h="56514">
                <a:moveTo>
                  <a:pt x="0" y="56387"/>
                </a:moveTo>
                <a:lnTo>
                  <a:pt x="178307" y="56387"/>
                </a:lnTo>
                <a:lnTo>
                  <a:pt x="178307" y="0"/>
                </a:lnTo>
                <a:lnTo>
                  <a:pt x="0" y="0"/>
                </a:lnTo>
                <a:lnTo>
                  <a:pt x="0" y="56387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3933444" y="3569208"/>
            <a:ext cx="178435" cy="91440"/>
          </a:xfrm>
          <a:custGeom>
            <a:avLst/>
            <a:gdLst/>
            <a:ahLst/>
            <a:cxnLst/>
            <a:rect l="l" t="t" r="r" b="b"/>
            <a:pathLst>
              <a:path w="178435" h="91439">
                <a:moveTo>
                  <a:pt x="178307" y="0"/>
                </a:moveTo>
                <a:lnTo>
                  <a:pt x="0" y="0"/>
                </a:lnTo>
                <a:lnTo>
                  <a:pt x="0" y="91439"/>
                </a:lnTo>
                <a:lnTo>
                  <a:pt x="178307" y="91439"/>
                </a:lnTo>
                <a:lnTo>
                  <a:pt x="178307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200144" y="3448811"/>
            <a:ext cx="177165" cy="134620"/>
          </a:xfrm>
          <a:custGeom>
            <a:avLst/>
            <a:gdLst/>
            <a:ahLst/>
            <a:cxnLst/>
            <a:rect l="l" t="t" r="r" b="b"/>
            <a:pathLst>
              <a:path w="177164" h="134620">
                <a:moveTo>
                  <a:pt x="176783" y="0"/>
                </a:moveTo>
                <a:lnTo>
                  <a:pt x="0" y="0"/>
                </a:lnTo>
                <a:lnTo>
                  <a:pt x="0" y="134112"/>
                </a:lnTo>
                <a:lnTo>
                  <a:pt x="176783" y="134112"/>
                </a:lnTo>
                <a:lnTo>
                  <a:pt x="176783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4466844" y="3232404"/>
            <a:ext cx="177165" cy="332740"/>
          </a:xfrm>
          <a:custGeom>
            <a:avLst/>
            <a:gdLst/>
            <a:ahLst/>
            <a:cxnLst/>
            <a:rect l="l" t="t" r="r" b="b"/>
            <a:pathLst>
              <a:path w="177164" h="332739">
                <a:moveTo>
                  <a:pt x="176783" y="0"/>
                </a:moveTo>
                <a:lnTo>
                  <a:pt x="0" y="0"/>
                </a:lnTo>
                <a:lnTo>
                  <a:pt x="0" y="332231"/>
                </a:lnTo>
                <a:lnTo>
                  <a:pt x="176783" y="332231"/>
                </a:lnTo>
                <a:lnTo>
                  <a:pt x="176783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4732020" y="3090672"/>
            <a:ext cx="178435" cy="462280"/>
          </a:xfrm>
          <a:custGeom>
            <a:avLst/>
            <a:gdLst/>
            <a:ahLst/>
            <a:cxnLst/>
            <a:rect l="l" t="t" r="r" b="b"/>
            <a:pathLst>
              <a:path w="178435" h="462279">
                <a:moveTo>
                  <a:pt x="178307" y="0"/>
                </a:moveTo>
                <a:lnTo>
                  <a:pt x="0" y="0"/>
                </a:lnTo>
                <a:lnTo>
                  <a:pt x="0" y="461771"/>
                </a:lnTo>
                <a:lnTo>
                  <a:pt x="178307" y="461771"/>
                </a:lnTo>
                <a:lnTo>
                  <a:pt x="178307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4998720" y="3046476"/>
            <a:ext cx="178435" cy="512445"/>
          </a:xfrm>
          <a:custGeom>
            <a:avLst/>
            <a:gdLst/>
            <a:ahLst/>
            <a:cxnLst/>
            <a:rect l="l" t="t" r="r" b="b"/>
            <a:pathLst>
              <a:path w="178435" h="512445">
                <a:moveTo>
                  <a:pt x="178307" y="0"/>
                </a:moveTo>
                <a:lnTo>
                  <a:pt x="0" y="0"/>
                </a:lnTo>
                <a:lnTo>
                  <a:pt x="0" y="512064"/>
                </a:lnTo>
                <a:lnTo>
                  <a:pt x="178307" y="512064"/>
                </a:lnTo>
                <a:lnTo>
                  <a:pt x="178307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5265420" y="3032760"/>
            <a:ext cx="177165" cy="536575"/>
          </a:xfrm>
          <a:custGeom>
            <a:avLst/>
            <a:gdLst/>
            <a:ahLst/>
            <a:cxnLst/>
            <a:rect l="l" t="t" r="r" b="b"/>
            <a:pathLst>
              <a:path w="177164" h="536575">
                <a:moveTo>
                  <a:pt x="176783" y="0"/>
                </a:moveTo>
                <a:lnTo>
                  <a:pt x="0" y="0"/>
                </a:lnTo>
                <a:lnTo>
                  <a:pt x="0" y="536447"/>
                </a:lnTo>
                <a:lnTo>
                  <a:pt x="176783" y="536447"/>
                </a:lnTo>
                <a:lnTo>
                  <a:pt x="176783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3401567" y="3838955"/>
            <a:ext cx="177165" cy="27940"/>
          </a:xfrm>
          <a:custGeom>
            <a:avLst/>
            <a:gdLst/>
            <a:ahLst/>
            <a:cxnLst/>
            <a:rect l="l" t="t" r="r" b="b"/>
            <a:pathLst>
              <a:path w="177164" h="27939">
                <a:moveTo>
                  <a:pt x="0" y="0"/>
                </a:moveTo>
                <a:lnTo>
                  <a:pt x="176784" y="0"/>
                </a:lnTo>
                <a:lnTo>
                  <a:pt x="176784" y="27432"/>
                </a:lnTo>
                <a:lnTo>
                  <a:pt x="0" y="2743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3666744" y="3707891"/>
            <a:ext cx="178435" cy="56515"/>
          </a:xfrm>
          <a:custGeom>
            <a:avLst/>
            <a:gdLst/>
            <a:ahLst/>
            <a:cxnLst/>
            <a:rect l="l" t="t" r="r" b="b"/>
            <a:pathLst>
              <a:path w="178435" h="56514">
                <a:moveTo>
                  <a:pt x="0" y="0"/>
                </a:moveTo>
                <a:lnTo>
                  <a:pt x="178307" y="0"/>
                </a:lnTo>
                <a:lnTo>
                  <a:pt x="178307" y="56388"/>
                </a:lnTo>
                <a:lnTo>
                  <a:pt x="0" y="5638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3933444" y="3569208"/>
            <a:ext cx="178435" cy="91440"/>
          </a:xfrm>
          <a:custGeom>
            <a:avLst/>
            <a:gdLst/>
            <a:ahLst/>
            <a:cxnLst/>
            <a:rect l="l" t="t" r="r" b="b"/>
            <a:pathLst>
              <a:path w="178435" h="91439">
                <a:moveTo>
                  <a:pt x="0" y="0"/>
                </a:moveTo>
                <a:lnTo>
                  <a:pt x="178307" y="0"/>
                </a:lnTo>
                <a:lnTo>
                  <a:pt x="178307" y="91439"/>
                </a:lnTo>
                <a:lnTo>
                  <a:pt x="0" y="914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200144" y="3448811"/>
            <a:ext cx="177165" cy="134620"/>
          </a:xfrm>
          <a:custGeom>
            <a:avLst/>
            <a:gdLst/>
            <a:ahLst/>
            <a:cxnLst/>
            <a:rect l="l" t="t" r="r" b="b"/>
            <a:pathLst>
              <a:path w="177164" h="134620">
                <a:moveTo>
                  <a:pt x="0" y="0"/>
                </a:moveTo>
                <a:lnTo>
                  <a:pt x="176783" y="0"/>
                </a:lnTo>
                <a:lnTo>
                  <a:pt x="176783" y="134112"/>
                </a:lnTo>
                <a:lnTo>
                  <a:pt x="0" y="13411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466844" y="3232404"/>
            <a:ext cx="177165" cy="332740"/>
          </a:xfrm>
          <a:custGeom>
            <a:avLst/>
            <a:gdLst/>
            <a:ahLst/>
            <a:cxnLst/>
            <a:rect l="l" t="t" r="r" b="b"/>
            <a:pathLst>
              <a:path w="177164" h="332739">
                <a:moveTo>
                  <a:pt x="0" y="0"/>
                </a:moveTo>
                <a:lnTo>
                  <a:pt x="176783" y="0"/>
                </a:lnTo>
                <a:lnTo>
                  <a:pt x="176783" y="332231"/>
                </a:lnTo>
                <a:lnTo>
                  <a:pt x="0" y="3322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732020" y="3090672"/>
            <a:ext cx="178435" cy="462280"/>
          </a:xfrm>
          <a:custGeom>
            <a:avLst/>
            <a:gdLst/>
            <a:ahLst/>
            <a:cxnLst/>
            <a:rect l="l" t="t" r="r" b="b"/>
            <a:pathLst>
              <a:path w="178435" h="462279">
                <a:moveTo>
                  <a:pt x="0" y="0"/>
                </a:moveTo>
                <a:lnTo>
                  <a:pt x="178307" y="0"/>
                </a:lnTo>
                <a:lnTo>
                  <a:pt x="178307" y="461771"/>
                </a:lnTo>
                <a:lnTo>
                  <a:pt x="0" y="46177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998720" y="3046476"/>
            <a:ext cx="178435" cy="512445"/>
          </a:xfrm>
          <a:custGeom>
            <a:avLst/>
            <a:gdLst/>
            <a:ahLst/>
            <a:cxnLst/>
            <a:rect l="l" t="t" r="r" b="b"/>
            <a:pathLst>
              <a:path w="178435" h="512445">
                <a:moveTo>
                  <a:pt x="0" y="0"/>
                </a:moveTo>
                <a:lnTo>
                  <a:pt x="178307" y="0"/>
                </a:lnTo>
                <a:lnTo>
                  <a:pt x="178307" y="512064"/>
                </a:lnTo>
                <a:lnTo>
                  <a:pt x="0" y="51206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5265420" y="3032760"/>
            <a:ext cx="177165" cy="536575"/>
          </a:xfrm>
          <a:custGeom>
            <a:avLst/>
            <a:gdLst/>
            <a:ahLst/>
            <a:cxnLst/>
            <a:rect l="l" t="t" r="r" b="b"/>
            <a:pathLst>
              <a:path w="177164" h="536575">
                <a:moveTo>
                  <a:pt x="0" y="0"/>
                </a:moveTo>
                <a:lnTo>
                  <a:pt x="176783" y="0"/>
                </a:lnTo>
                <a:lnTo>
                  <a:pt x="176783" y="536447"/>
                </a:lnTo>
                <a:lnTo>
                  <a:pt x="0" y="53644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3401567" y="3835146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7619">
            <a:solidFill>
              <a:srgbClr val="8ADE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3666744" y="3694176"/>
            <a:ext cx="178435" cy="13970"/>
          </a:xfrm>
          <a:custGeom>
            <a:avLst/>
            <a:gdLst/>
            <a:ahLst/>
            <a:cxnLst/>
            <a:rect l="l" t="t" r="r" b="b"/>
            <a:pathLst>
              <a:path w="178435" h="13970">
                <a:moveTo>
                  <a:pt x="0" y="13715"/>
                </a:moveTo>
                <a:lnTo>
                  <a:pt x="178307" y="13715"/>
                </a:lnTo>
                <a:lnTo>
                  <a:pt x="178307" y="0"/>
                </a:lnTo>
                <a:lnTo>
                  <a:pt x="0" y="0"/>
                </a:lnTo>
                <a:lnTo>
                  <a:pt x="0" y="13715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3933444" y="3543300"/>
            <a:ext cx="178435" cy="26034"/>
          </a:xfrm>
          <a:custGeom>
            <a:avLst/>
            <a:gdLst/>
            <a:ahLst/>
            <a:cxnLst/>
            <a:rect l="l" t="t" r="r" b="b"/>
            <a:pathLst>
              <a:path w="178435" h="26035">
                <a:moveTo>
                  <a:pt x="0" y="25908"/>
                </a:moveTo>
                <a:lnTo>
                  <a:pt x="178307" y="25908"/>
                </a:lnTo>
                <a:lnTo>
                  <a:pt x="178307" y="0"/>
                </a:lnTo>
                <a:lnTo>
                  <a:pt x="0" y="0"/>
                </a:lnTo>
                <a:lnTo>
                  <a:pt x="0" y="25908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200144" y="3406140"/>
            <a:ext cx="177165" cy="43180"/>
          </a:xfrm>
          <a:custGeom>
            <a:avLst/>
            <a:gdLst/>
            <a:ahLst/>
            <a:cxnLst/>
            <a:rect l="l" t="t" r="r" b="b"/>
            <a:pathLst>
              <a:path w="177164" h="43179">
                <a:moveTo>
                  <a:pt x="0" y="42672"/>
                </a:moveTo>
                <a:lnTo>
                  <a:pt x="176783" y="42672"/>
                </a:lnTo>
                <a:lnTo>
                  <a:pt x="176783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4466844" y="3160776"/>
            <a:ext cx="177165" cy="71755"/>
          </a:xfrm>
          <a:custGeom>
            <a:avLst/>
            <a:gdLst/>
            <a:ahLst/>
            <a:cxnLst/>
            <a:rect l="l" t="t" r="r" b="b"/>
            <a:pathLst>
              <a:path w="177164" h="71755">
                <a:moveTo>
                  <a:pt x="176783" y="0"/>
                </a:moveTo>
                <a:lnTo>
                  <a:pt x="0" y="0"/>
                </a:lnTo>
                <a:lnTo>
                  <a:pt x="0" y="71628"/>
                </a:lnTo>
                <a:lnTo>
                  <a:pt x="176783" y="71628"/>
                </a:lnTo>
                <a:lnTo>
                  <a:pt x="176783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732020" y="2976372"/>
            <a:ext cx="178435" cy="114300"/>
          </a:xfrm>
          <a:custGeom>
            <a:avLst/>
            <a:gdLst/>
            <a:ahLst/>
            <a:cxnLst/>
            <a:rect l="l" t="t" r="r" b="b"/>
            <a:pathLst>
              <a:path w="178435" h="114300">
                <a:moveTo>
                  <a:pt x="178307" y="0"/>
                </a:moveTo>
                <a:lnTo>
                  <a:pt x="0" y="0"/>
                </a:lnTo>
                <a:lnTo>
                  <a:pt x="0" y="114300"/>
                </a:lnTo>
                <a:lnTo>
                  <a:pt x="178307" y="114300"/>
                </a:lnTo>
                <a:lnTo>
                  <a:pt x="178307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998720" y="2872739"/>
            <a:ext cx="178435" cy="173990"/>
          </a:xfrm>
          <a:custGeom>
            <a:avLst/>
            <a:gdLst/>
            <a:ahLst/>
            <a:cxnLst/>
            <a:rect l="l" t="t" r="r" b="b"/>
            <a:pathLst>
              <a:path w="178435" h="173989">
                <a:moveTo>
                  <a:pt x="178307" y="0"/>
                </a:moveTo>
                <a:lnTo>
                  <a:pt x="0" y="0"/>
                </a:lnTo>
                <a:lnTo>
                  <a:pt x="0" y="173736"/>
                </a:lnTo>
                <a:lnTo>
                  <a:pt x="178307" y="173736"/>
                </a:lnTo>
                <a:lnTo>
                  <a:pt x="178307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5265420" y="2776727"/>
            <a:ext cx="177165" cy="256540"/>
          </a:xfrm>
          <a:custGeom>
            <a:avLst/>
            <a:gdLst/>
            <a:ahLst/>
            <a:cxnLst/>
            <a:rect l="l" t="t" r="r" b="b"/>
            <a:pathLst>
              <a:path w="177164" h="256539">
                <a:moveTo>
                  <a:pt x="176783" y="0"/>
                </a:moveTo>
                <a:lnTo>
                  <a:pt x="0" y="0"/>
                </a:lnTo>
                <a:lnTo>
                  <a:pt x="0" y="256032"/>
                </a:lnTo>
                <a:lnTo>
                  <a:pt x="176783" y="256032"/>
                </a:lnTo>
                <a:lnTo>
                  <a:pt x="176783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3396996" y="3826764"/>
            <a:ext cx="186055" cy="17145"/>
          </a:xfrm>
          <a:custGeom>
            <a:avLst/>
            <a:gdLst/>
            <a:ahLst/>
            <a:cxnLst/>
            <a:rect l="l" t="t" r="r" b="b"/>
            <a:pathLst>
              <a:path w="186054" h="17145">
                <a:moveTo>
                  <a:pt x="0" y="16764"/>
                </a:moveTo>
                <a:lnTo>
                  <a:pt x="185928" y="16764"/>
                </a:lnTo>
                <a:lnTo>
                  <a:pt x="185928" y="0"/>
                </a:lnTo>
                <a:lnTo>
                  <a:pt x="0" y="0"/>
                </a:lnTo>
                <a:lnTo>
                  <a:pt x="0" y="16764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3662171" y="3689603"/>
            <a:ext cx="187960" cy="22860"/>
          </a:xfrm>
          <a:custGeom>
            <a:avLst/>
            <a:gdLst/>
            <a:ahLst/>
            <a:cxnLst/>
            <a:rect l="l" t="t" r="r" b="b"/>
            <a:pathLst>
              <a:path w="187960" h="22860">
                <a:moveTo>
                  <a:pt x="0" y="22860"/>
                </a:moveTo>
                <a:lnTo>
                  <a:pt x="187451" y="22860"/>
                </a:lnTo>
                <a:lnTo>
                  <a:pt x="187451" y="0"/>
                </a:lnTo>
                <a:lnTo>
                  <a:pt x="0" y="0"/>
                </a:lnTo>
                <a:lnTo>
                  <a:pt x="0" y="2286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3933444" y="3543300"/>
            <a:ext cx="178435" cy="26034"/>
          </a:xfrm>
          <a:custGeom>
            <a:avLst/>
            <a:gdLst/>
            <a:ahLst/>
            <a:cxnLst/>
            <a:rect l="l" t="t" r="r" b="b"/>
            <a:pathLst>
              <a:path w="178435" h="26035">
                <a:moveTo>
                  <a:pt x="0" y="0"/>
                </a:moveTo>
                <a:lnTo>
                  <a:pt x="178307" y="0"/>
                </a:lnTo>
                <a:lnTo>
                  <a:pt x="178307" y="25908"/>
                </a:lnTo>
                <a:lnTo>
                  <a:pt x="0" y="2590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200144" y="3406140"/>
            <a:ext cx="177165" cy="43180"/>
          </a:xfrm>
          <a:custGeom>
            <a:avLst/>
            <a:gdLst/>
            <a:ahLst/>
            <a:cxnLst/>
            <a:rect l="l" t="t" r="r" b="b"/>
            <a:pathLst>
              <a:path w="177164" h="43179">
                <a:moveTo>
                  <a:pt x="0" y="0"/>
                </a:moveTo>
                <a:lnTo>
                  <a:pt x="176783" y="0"/>
                </a:lnTo>
                <a:lnTo>
                  <a:pt x="176783" y="42672"/>
                </a:lnTo>
                <a:lnTo>
                  <a:pt x="0" y="4267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466844" y="3160776"/>
            <a:ext cx="177165" cy="71755"/>
          </a:xfrm>
          <a:custGeom>
            <a:avLst/>
            <a:gdLst/>
            <a:ahLst/>
            <a:cxnLst/>
            <a:rect l="l" t="t" r="r" b="b"/>
            <a:pathLst>
              <a:path w="177164" h="71755">
                <a:moveTo>
                  <a:pt x="0" y="0"/>
                </a:moveTo>
                <a:lnTo>
                  <a:pt x="176783" y="0"/>
                </a:lnTo>
                <a:lnTo>
                  <a:pt x="176783" y="71628"/>
                </a:lnTo>
                <a:lnTo>
                  <a:pt x="0" y="716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732020" y="2976372"/>
            <a:ext cx="178435" cy="114300"/>
          </a:xfrm>
          <a:custGeom>
            <a:avLst/>
            <a:gdLst/>
            <a:ahLst/>
            <a:cxnLst/>
            <a:rect l="l" t="t" r="r" b="b"/>
            <a:pathLst>
              <a:path w="178435" h="114300">
                <a:moveTo>
                  <a:pt x="0" y="0"/>
                </a:moveTo>
                <a:lnTo>
                  <a:pt x="178307" y="0"/>
                </a:lnTo>
                <a:lnTo>
                  <a:pt x="178307" y="114300"/>
                </a:lnTo>
                <a:lnTo>
                  <a:pt x="0" y="11430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4998720" y="2872739"/>
            <a:ext cx="178435" cy="173990"/>
          </a:xfrm>
          <a:custGeom>
            <a:avLst/>
            <a:gdLst/>
            <a:ahLst/>
            <a:cxnLst/>
            <a:rect l="l" t="t" r="r" b="b"/>
            <a:pathLst>
              <a:path w="178435" h="173989">
                <a:moveTo>
                  <a:pt x="0" y="0"/>
                </a:moveTo>
                <a:lnTo>
                  <a:pt x="178307" y="0"/>
                </a:lnTo>
                <a:lnTo>
                  <a:pt x="178307" y="173736"/>
                </a:lnTo>
                <a:lnTo>
                  <a:pt x="0" y="17373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5265420" y="2776727"/>
            <a:ext cx="177165" cy="256540"/>
          </a:xfrm>
          <a:custGeom>
            <a:avLst/>
            <a:gdLst/>
            <a:ahLst/>
            <a:cxnLst/>
            <a:rect l="l" t="t" r="r" b="b"/>
            <a:pathLst>
              <a:path w="177164" h="256539">
                <a:moveTo>
                  <a:pt x="0" y="0"/>
                </a:moveTo>
                <a:lnTo>
                  <a:pt x="176783" y="0"/>
                </a:lnTo>
                <a:lnTo>
                  <a:pt x="176783" y="256032"/>
                </a:lnTo>
                <a:lnTo>
                  <a:pt x="0" y="256032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3401567" y="3819144"/>
            <a:ext cx="177165" cy="12700"/>
          </a:xfrm>
          <a:custGeom>
            <a:avLst/>
            <a:gdLst/>
            <a:ahLst/>
            <a:cxnLst/>
            <a:rect l="l" t="t" r="r" b="b"/>
            <a:pathLst>
              <a:path w="177164" h="12700">
                <a:moveTo>
                  <a:pt x="0" y="12191"/>
                </a:moveTo>
                <a:lnTo>
                  <a:pt x="176784" y="12191"/>
                </a:lnTo>
                <a:lnTo>
                  <a:pt x="176784" y="0"/>
                </a:lnTo>
                <a:lnTo>
                  <a:pt x="0" y="0"/>
                </a:lnTo>
                <a:lnTo>
                  <a:pt x="0" y="12191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3666744" y="3672840"/>
            <a:ext cx="178435" cy="21590"/>
          </a:xfrm>
          <a:custGeom>
            <a:avLst/>
            <a:gdLst/>
            <a:ahLst/>
            <a:cxnLst/>
            <a:rect l="l" t="t" r="r" b="b"/>
            <a:pathLst>
              <a:path w="178435" h="21589">
                <a:moveTo>
                  <a:pt x="0" y="21336"/>
                </a:moveTo>
                <a:lnTo>
                  <a:pt x="178307" y="21336"/>
                </a:lnTo>
                <a:lnTo>
                  <a:pt x="178307" y="0"/>
                </a:lnTo>
                <a:lnTo>
                  <a:pt x="0" y="0"/>
                </a:lnTo>
                <a:lnTo>
                  <a:pt x="0" y="21336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3933444" y="3503676"/>
            <a:ext cx="178435" cy="40005"/>
          </a:xfrm>
          <a:custGeom>
            <a:avLst/>
            <a:gdLst/>
            <a:ahLst/>
            <a:cxnLst/>
            <a:rect l="l" t="t" r="r" b="b"/>
            <a:pathLst>
              <a:path w="178435" h="40004">
                <a:moveTo>
                  <a:pt x="0" y="39624"/>
                </a:moveTo>
                <a:lnTo>
                  <a:pt x="178307" y="39624"/>
                </a:lnTo>
                <a:lnTo>
                  <a:pt x="178307" y="0"/>
                </a:lnTo>
                <a:lnTo>
                  <a:pt x="0" y="0"/>
                </a:lnTo>
                <a:lnTo>
                  <a:pt x="0" y="3962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200144" y="3339084"/>
            <a:ext cx="177165" cy="67310"/>
          </a:xfrm>
          <a:custGeom>
            <a:avLst/>
            <a:gdLst/>
            <a:ahLst/>
            <a:cxnLst/>
            <a:rect l="l" t="t" r="r" b="b"/>
            <a:pathLst>
              <a:path w="177164" h="67310">
                <a:moveTo>
                  <a:pt x="176783" y="0"/>
                </a:moveTo>
                <a:lnTo>
                  <a:pt x="0" y="0"/>
                </a:lnTo>
                <a:lnTo>
                  <a:pt x="0" y="67056"/>
                </a:lnTo>
                <a:lnTo>
                  <a:pt x="176783" y="67056"/>
                </a:lnTo>
                <a:lnTo>
                  <a:pt x="176783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466844" y="3060192"/>
            <a:ext cx="177165" cy="100965"/>
          </a:xfrm>
          <a:custGeom>
            <a:avLst/>
            <a:gdLst/>
            <a:ahLst/>
            <a:cxnLst/>
            <a:rect l="l" t="t" r="r" b="b"/>
            <a:pathLst>
              <a:path w="177164" h="100964">
                <a:moveTo>
                  <a:pt x="176783" y="0"/>
                </a:moveTo>
                <a:lnTo>
                  <a:pt x="0" y="0"/>
                </a:lnTo>
                <a:lnTo>
                  <a:pt x="0" y="100583"/>
                </a:lnTo>
                <a:lnTo>
                  <a:pt x="176783" y="100583"/>
                </a:lnTo>
                <a:lnTo>
                  <a:pt x="176783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732020" y="2837688"/>
            <a:ext cx="178435" cy="139065"/>
          </a:xfrm>
          <a:custGeom>
            <a:avLst/>
            <a:gdLst/>
            <a:ahLst/>
            <a:cxnLst/>
            <a:rect l="l" t="t" r="r" b="b"/>
            <a:pathLst>
              <a:path w="178435" h="139064">
                <a:moveTo>
                  <a:pt x="178307" y="0"/>
                </a:moveTo>
                <a:lnTo>
                  <a:pt x="0" y="0"/>
                </a:lnTo>
                <a:lnTo>
                  <a:pt x="0" y="138684"/>
                </a:lnTo>
                <a:lnTo>
                  <a:pt x="178307" y="138684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4998720" y="2692907"/>
            <a:ext cx="178435" cy="180340"/>
          </a:xfrm>
          <a:custGeom>
            <a:avLst/>
            <a:gdLst/>
            <a:ahLst/>
            <a:cxnLst/>
            <a:rect l="l" t="t" r="r" b="b"/>
            <a:pathLst>
              <a:path w="178435" h="180339">
                <a:moveTo>
                  <a:pt x="178307" y="0"/>
                </a:moveTo>
                <a:lnTo>
                  <a:pt x="0" y="0"/>
                </a:lnTo>
                <a:lnTo>
                  <a:pt x="0" y="179831"/>
                </a:lnTo>
                <a:lnTo>
                  <a:pt x="178307" y="179831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265420" y="2552700"/>
            <a:ext cx="177165" cy="224154"/>
          </a:xfrm>
          <a:custGeom>
            <a:avLst/>
            <a:gdLst/>
            <a:ahLst/>
            <a:cxnLst/>
            <a:rect l="l" t="t" r="r" b="b"/>
            <a:pathLst>
              <a:path w="177164" h="224155">
                <a:moveTo>
                  <a:pt x="176783" y="0"/>
                </a:moveTo>
                <a:lnTo>
                  <a:pt x="0" y="0"/>
                </a:lnTo>
                <a:lnTo>
                  <a:pt x="0" y="224027"/>
                </a:lnTo>
                <a:lnTo>
                  <a:pt x="176783" y="224027"/>
                </a:lnTo>
                <a:lnTo>
                  <a:pt x="176783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396996" y="3814571"/>
            <a:ext cx="186055" cy="21590"/>
          </a:xfrm>
          <a:custGeom>
            <a:avLst/>
            <a:gdLst/>
            <a:ahLst/>
            <a:cxnLst/>
            <a:rect l="l" t="t" r="r" b="b"/>
            <a:pathLst>
              <a:path w="186054" h="21589">
                <a:moveTo>
                  <a:pt x="0" y="21335"/>
                </a:moveTo>
                <a:lnTo>
                  <a:pt x="185928" y="21335"/>
                </a:lnTo>
                <a:lnTo>
                  <a:pt x="185928" y="0"/>
                </a:lnTo>
                <a:lnTo>
                  <a:pt x="0" y="0"/>
                </a:lnTo>
                <a:lnTo>
                  <a:pt x="0" y="21335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662171" y="3668267"/>
            <a:ext cx="187960" cy="30480"/>
          </a:xfrm>
          <a:custGeom>
            <a:avLst/>
            <a:gdLst/>
            <a:ahLst/>
            <a:cxnLst/>
            <a:rect l="l" t="t" r="r" b="b"/>
            <a:pathLst>
              <a:path w="187960" h="30479">
                <a:moveTo>
                  <a:pt x="0" y="30479"/>
                </a:moveTo>
                <a:lnTo>
                  <a:pt x="187451" y="30479"/>
                </a:lnTo>
                <a:lnTo>
                  <a:pt x="187451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933444" y="3503676"/>
            <a:ext cx="178435" cy="40005"/>
          </a:xfrm>
          <a:custGeom>
            <a:avLst/>
            <a:gdLst/>
            <a:ahLst/>
            <a:cxnLst/>
            <a:rect l="l" t="t" r="r" b="b"/>
            <a:pathLst>
              <a:path w="178435" h="40004">
                <a:moveTo>
                  <a:pt x="0" y="0"/>
                </a:moveTo>
                <a:lnTo>
                  <a:pt x="178307" y="0"/>
                </a:lnTo>
                <a:lnTo>
                  <a:pt x="178307" y="39624"/>
                </a:lnTo>
                <a:lnTo>
                  <a:pt x="0" y="396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4200144" y="3339084"/>
            <a:ext cx="177165" cy="67310"/>
          </a:xfrm>
          <a:custGeom>
            <a:avLst/>
            <a:gdLst/>
            <a:ahLst/>
            <a:cxnLst/>
            <a:rect l="l" t="t" r="r" b="b"/>
            <a:pathLst>
              <a:path w="177164" h="67310">
                <a:moveTo>
                  <a:pt x="0" y="0"/>
                </a:moveTo>
                <a:lnTo>
                  <a:pt x="176783" y="0"/>
                </a:lnTo>
                <a:lnTo>
                  <a:pt x="176783" y="67056"/>
                </a:lnTo>
                <a:lnTo>
                  <a:pt x="0" y="670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4466844" y="3060192"/>
            <a:ext cx="177165" cy="100965"/>
          </a:xfrm>
          <a:custGeom>
            <a:avLst/>
            <a:gdLst/>
            <a:ahLst/>
            <a:cxnLst/>
            <a:rect l="l" t="t" r="r" b="b"/>
            <a:pathLst>
              <a:path w="177164" h="100964">
                <a:moveTo>
                  <a:pt x="0" y="0"/>
                </a:moveTo>
                <a:lnTo>
                  <a:pt x="176783" y="0"/>
                </a:lnTo>
                <a:lnTo>
                  <a:pt x="176783" y="100583"/>
                </a:lnTo>
                <a:lnTo>
                  <a:pt x="0" y="1005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4732020" y="2837688"/>
            <a:ext cx="178435" cy="139065"/>
          </a:xfrm>
          <a:custGeom>
            <a:avLst/>
            <a:gdLst/>
            <a:ahLst/>
            <a:cxnLst/>
            <a:rect l="l" t="t" r="r" b="b"/>
            <a:pathLst>
              <a:path w="178435" h="139064">
                <a:moveTo>
                  <a:pt x="0" y="0"/>
                </a:moveTo>
                <a:lnTo>
                  <a:pt x="178307" y="0"/>
                </a:lnTo>
                <a:lnTo>
                  <a:pt x="178307" y="138684"/>
                </a:lnTo>
                <a:lnTo>
                  <a:pt x="0" y="13868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4998720" y="2692907"/>
            <a:ext cx="178435" cy="180340"/>
          </a:xfrm>
          <a:custGeom>
            <a:avLst/>
            <a:gdLst/>
            <a:ahLst/>
            <a:cxnLst/>
            <a:rect l="l" t="t" r="r" b="b"/>
            <a:pathLst>
              <a:path w="178435" h="180339">
                <a:moveTo>
                  <a:pt x="0" y="0"/>
                </a:moveTo>
                <a:lnTo>
                  <a:pt x="178307" y="0"/>
                </a:lnTo>
                <a:lnTo>
                  <a:pt x="178307" y="179831"/>
                </a:lnTo>
                <a:lnTo>
                  <a:pt x="0" y="1798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5265420" y="2552700"/>
            <a:ext cx="177165" cy="224154"/>
          </a:xfrm>
          <a:custGeom>
            <a:avLst/>
            <a:gdLst/>
            <a:ahLst/>
            <a:cxnLst/>
            <a:rect l="l" t="t" r="r" b="b"/>
            <a:pathLst>
              <a:path w="177164" h="224155">
                <a:moveTo>
                  <a:pt x="0" y="0"/>
                </a:moveTo>
                <a:lnTo>
                  <a:pt x="176783" y="0"/>
                </a:lnTo>
                <a:lnTo>
                  <a:pt x="176783" y="224027"/>
                </a:lnTo>
                <a:lnTo>
                  <a:pt x="0" y="2240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401567" y="3814571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3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666744" y="3653028"/>
            <a:ext cx="178435" cy="20320"/>
          </a:xfrm>
          <a:custGeom>
            <a:avLst/>
            <a:gdLst/>
            <a:ahLst/>
            <a:cxnLst/>
            <a:rect l="l" t="t" r="r" b="b"/>
            <a:pathLst>
              <a:path w="178435" h="20320">
                <a:moveTo>
                  <a:pt x="0" y="19812"/>
                </a:moveTo>
                <a:lnTo>
                  <a:pt x="178307" y="19812"/>
                </a:lnTo>
                <a:lnTo>
                  <a:pt x="178307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933444" y="3473196"/>
            <a:ext cx="178435" cy="30480"/>
          </a:xfrm>
          <a:custGeom>
            <a:avLst/>
            <a:gdLst/>
            <a:ahLst/>
            <a:cxnLst/>
            <a:rect l="l" t="t" r="r" b="b"/>
            <a:pathLst>
              <a:path w="178435" h="30479">
                <a:moveTo>
                  <a:pt x="0" y="30479"/>
                </a:moveTo>
                <a:lnTo>
                  <a:pt x="178307" y="30479"/>
                </a:lnTo>
                <a:lnTo>
                  <a:pt x="178307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4200144" y="3302508"/>
            <a:ext cx="177165" cy="36830"/>
          </a:xfrm>
          <a:custGeom>
            <a:avLst/>
            <a:gdLst/>
            <a:ahLst/>
            <a:cxnLst/>
            <a:rect l="l" t="t" r="r" b="b"/>
            <a:pathLst>
              <a:path w="177164" h="36829">
                <a:moveTo>
                  <a:pt x="0" y="36576"/>
                </a:moveTo>
                <a:lnTo>
                  <a:pt x="176783" y="36576"/>
                </a:lnTo>
                <a:lnTo>
                  <a:pt x="176783" y="0"/>
                </a:lnTo>
                <a:lnTo>
                  <a:pt x="0" y="0"/>
                </a:lnTo>
                <a:lnTo>
                  <a:pt x="0" y="36576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4466844" y="3008376"/>
            <a:ext cx="177165" cy="52069"/>
          </a:xfrm>
          <a:custGeom>
            <a:avLst/>
            <a:gdLst/>
            <a:ahLst/>
            <a:cxnLst/>
            <a:rect l="l" t="t" r="r" b="b"/>
            <a:pathLst>
              <a:path w="177164" h="52069">
                <a:moveTo>
                  <a:pt x="0" y="51816"/>
                </a:moveTo>
                <a:lnTo>
                  <a:pt x="176783" y="51816"/>
                </a:lnTo>
                <a:lnTo>
                  <a:pt x="176783" y="0"/>
                </a:lnTo>
                <a:lnTo>
                  <a:pt x="0" y="0"/>
                </a:lnTo>
                <a:lnTo>
                  <a:pt x="0" y="51816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4732020" y="2772155"/>
            <a:ext cx="178435" cy="66040"/>
          </a:xfrm>
          <a:custGeom>
            <a:avLst/>
            <a:gdLst/>
            <a:ahLst/>
            <a:cxnLst/>
            <a:rect l="l" t="t" r="r" b="b"/>
            <a:pathLst>
              <a:path w="178435" h="66039">
                <a:moveTo>
                  <a:pt x="178307" y="0"/>
                </a:moveTo>
                <a:lnTo>
                  <a:pt x="0" y="0"/>
                </a:lnTo>
                <a:lnTo>
                  <a:pt x="0" y="65531"/>
                </a:lnTo>
                <a:lnTo>
                  <a:pt x="178307" y="65531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4998720" y="2599944"/>
            <a:ext cx="178435" cy="93345"/>
          </a:xfrm>
          <a:custGeom>
            <a:avLst/>
            <a:gdLst/>
            <a:ahLst/>
            <a:cxnLst/>
            <a:rect l="l" t="t" r="r" b="b"/>
            <a:pathLst>
              <a:path w="178435" h="93344">
                <a:moveTo>
                  <a:pt x="178307" y="0"/>
                </a:moveTo>
                <a:lnTo>
                  <a:pt x="0" y="0"/>
                </a:lnTo>
                <a:lnTo>
                  <a:pt x="0" y="92963"/>
                </a:lnTo>
                <a:lnTo>
                  <a:pt x="178307" y="92963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5265420" y="2415539"/>
            <a:ext cx="177165" cy="137160"/>
          </a:xfrm>
          <a:custGeom>
            <a:avLst/>
            <a:gdLst/>
            <a:ahLst/>
            <a:cxnLst/>
            <a:rect l="l" t="t" r="r" b="b"/>
            <a:pathLst>
              <a:path w="177164" h="137160">
                <a:moveTo>
                  <a:pt x="176783" y="0"/>
                </a:moveTo>
                <a:lnTo>
                  <a:pt x="0" y="0"/>
                </a:lnTo>
                <a:lnTo>
                  <a:pt x="0" y="137160"/>
                </a:lnTo>
                <a:lnTo>
                  <a:pt x="176783" y="137160"/>
                </a:lnTo>
                <a:lnTo>
                  <a:pt x="176783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396996" y="3805428"/>
            <a:ext cx="186055" cy="18415"/>
          </a:xfrm>
          <a:custGeom>
            <a:avLst/>
            <a:gdLst/>
            <a:ahLst/>
            <a:cxnLst/>
            <a:rect l="l" t="t" r="r" b="b"/>
            <a:pathLst>
              <a:path w="186054" h="18414">
                <a:moveTo>
                  <a:pt x="0" y="18288"/>
                </a:moveTo>
                <a:lnTo>
                  <a:pt x="185928" y="18288"/>
                </a:lnTo>
                <a:lnTo>
                  <a:pt x="185928" y="0"/>
                </a:lnTo>
                <a:lnTo>
                  <a:pt x="0" y="0"/>
                </a:lnTo>
                <a:lnTo>
                  <a:pt x="0" y="18288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662171" y="3648455"/>
            <a:ext cx="187960" cy="29209"/>
          </a:xfrm>
          <a:custGeom>
            <a:avLst/>
            <a:gdLst/>
            <a:ahLst/>
            <a:cxnLst/>
            <a:rect l="l" t="t" r="r" b="b"/>
            <a:pathLst>
              <a:path w="187960" h="29210">
                <a:moveTo>
                  <a:pt x="0" y="28956"/>
                </a:moveTo>
                <a:lnTo>
                  <a:pt x="187451" y="28956"/>
                </a:lnTo>
                <a:lnTo>
                  <a:pt x="187451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933444" y="3473196"/>
            <a:ext cx="178435" cy="30480"/>
          </a:xfrm>
          <a:custGeom>
            <a:avLst/>
            <a:gdLst/>
            <a:ahLst/>
            <a:cxnLst/>
            <a:rect l="l" t="t" r="r" b="b"/>
            <a:pathLst>
              <a:path w="178435" h="30479">
                <a:moveTo>
                  <a:pt x="0" y="0"/>
                </a:moveTo>
                <a:lnTo>
                  <a:pt x="178307" y="0"/>
                </a:lnTo>
                <a:lnTo>
                  <a:pt x="178307" y="30479"/>
                </a:lnTo>
                <a:lnTo>
                  <a:pt x="0" y="3047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4200144" y="3302508"/>
            <a:ext cx="177165" cy="36830"/>
          </a:xfrm>
          <a:custGeom>
            <a:avLst/>
            <a:gdLst/>
            <a:ahLst/>
            <a:cxnLst/>
            <a:rect l="l" t="t" r="r" b="b"/>
            <a:pathLst>
              <a:path w="177164" h="36829">
                <a:moveTo>
                  <a:pt x="0" y="0"/>
                </a:moveTo>
                <a:lnTo>
                  <a:pt x="176783" y="0"/>
                </a:lnTo>
                <a:lnTo>
                  <a:pt x="176783" y="36576"/>
                </a:lnTo>
                <a:lnTo>
                  <a:pt x="0" y="365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4466844" y="3008376"/>
            <a:ext cx="177165" cy="52069"/>
          </a:xfrm>
          <a:custGeom>
            <a:avLst/>
            <a:gdLst/>
            <a:ahLst/>
            <a:cxnLst/>
            <a:rect l="l" t="t" r="r" b="b"/>
            <a:pathLst>
              <a:path w="177164" h="52069">
                <a:moveTo>
                  <a:pt x="0" y="0"/>
                </a:moveTo>
                <a:lnTo>
                  <a:pt x="176783" y="0"/>
                </a:lnTo>
                <a:lnTo>
                  <a:pt x="176783" y="51816"/>
                </a:lnTo>
                <a:lnTo>
                  <a:pt x="0" y="518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732020" y="2772155"/>
            <a:ext cx="178435" cy="66040"/>
          </a:xfrm>
          <a:custGeom>
            <a:avLst/>
            <a:gdLst/>
            <a:ahLst/>
            <a:cxnLst/>
            <a:rect l="l" t="t" r="r" b="b"/>
            <a:pathLst>
              <a:path w="178435" h="66039">
                <a:moveTo>
                  <a:pt x="0" y="0"/>
                </a:moveTo>
                <a:lnTo>
                  <a:pt x="178307" y="0"/>
                </a:lnTo>
                <a:lnTo>
                  <a:pt x="178307" y="65531"/>
                </a:lnTo>
                <a:lnTo>
                  <a:pt x="0" y="655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998720" y="2599944"/>
            <a:ext cx="178435" cy="93345"/>
          </a:xfrm>
          <a:custGeom>
            <a:avLst/>
            <a:gdLst/>
            <a:ahLst/>
            <a:cxnLst/>
            <a:rect l="l" t="t" r="r" b="b"/>
            <a:pathLst>
              <a:path w="178435" h="93344">
                <a:moveTo>
                  <a:pt x="0" y="0"/>
                </a:moveTo>
                <a:lnTo>
                  <a:pt x="178307" y="0"/>
                </a:lnTo>
                <a:lnTo>
                  <a:pt x="178307" y="92963"/>
                </a:lnTo>
                <a:lnTo>
                  <a:pt x="0" y="9296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5265420" y="2415539"/>
            <a:ext cx="177165" cy="137160"/>
          </a:xfrm>
          <a:custGeom>
            <a:avLst/>
            <a:gdLst/>
            <a:ahLst/>
            <a:cxnLst/>
            <a:rect l="l" t="t" r="r" b="b"/>
            <a:pathLst>
              <a:path w="177164" h="137160">
                <a:moveTo>
                  <a:pt x="0" y="0"/>
                </a:moveTo>
                <a:lnTo>
                  <a:pt x="176783" y="0"/>
                </a:lnTo>
                <a:lnTo>
                  <a:pt x="176783" y="137160"/>
                </a:lnTo>
                <a:lnTo>
                  <a:pt x="0" y="1371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401567" y="3681984"/>
            <a:ext cx="177165" cy="128270"/>
          </a:xfrm>
          <a:custGeom>
            <a:avLst/>
            <a:gdLst/>
            <a:ahLst/>
            <a:cxnLst/>
            <a:rect l="l" t="t" r="r" b="b"/>
            <a:pathLst>
              <a:path w="177164" h="128270">
                <a:moveTo>
                  <a:pt x="176784" y="0"/>
                </a:moveTo>
                <a:lnTo>
                  <a:pt x="0" y="0"/>
                </a:lnTo>
                <a:lnTo>
                  <a:pt x="0" y="128015"/>
                </a:lnTo>
                <a:lnTo>
                  <a:pt x="176784" y="128015"/>
                </a:lnTo>
                <a:lnTo>
                  <a:pt x="176784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666744" y="3447288"/>
            <a:ext cx="178435" cy="205740"/>
          </a:xfrm>
          <a:custGeom>
            <a:avLst/>
            <a:gdLst/>
            <a:ahLst/>
            <a:cxnLst/>
            <a:rect l="l" t="t" r="r" b="b"/>
            <a:pathLst>
              <a:path w="178435" h="205739">
                <a:moveTo>
                  <a:pt x="178307" y="0"/>
                </a:moveTo>
                <a:lnTo>
                  <a:pt x="0" y="0"/>
                </a:lnTo>
                <a:lnTo>
                  <a:pt x="0" y="205740"/>
                </a:lnTo>
                <a:lnTo>
                  <a:pt x="178307" y="205740"/>
                </a:lnTo>
                <a:lnTo>
                  <a:pt x="178307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933444" y="3249167"/>
            <a:ext cx="178435" cy="224154"/>
          </a:xfrm>
          <a:custGeom>
            <a:avLst/>
            <a:gdLst/>
            <a:ahLst/>
            <a:cxnLst/>
            <a:rect l="l" t="t" r="r" b="b"/>
            <a:pathLst>
              <a:path w="178435" h="224154">
                <a:moveTo>
                  <a:pt x="178307" y="0"/>
                </a:moveTo>
                <a:lnTo>
                  <a:pt x="0" y="0"/>
                </a:lnTo>
                <a:lnTo>
                  <a:pt x="0" y="224027"/>
                </a:lnTo>
                <a:lnTo>
                  <a:pt x="178307" y="224027"/>
                </a:lnTo>
                <a:lnTo>
                  <a:pt x="178307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200144" y="3084576"/>
            <a:ext cx="177165" cy="218440"/>
          </a:xfrm>
          <a:custGeom>
            <a:avLst/>
            <a:gdLst/>
            <a:ahLst/>
            <a:cxnLst/>
            <a:rect l="l" t="t" r="r" b="b"/>
            <a:pathLst>
              <a:path w="177164" h="218439">
                <a:moveTo>
                  <a:pt x="176783" y="0"/>
                </a:moveTo>
                <a:lnTo>
                  <a:pt x="0" y="0"/>
                </a:lnTo>
                <a:lnTo>
                  <a:pt x="0" y="217931"/>
                </a:lnTo>
                <a:lnTo>
                  <a:pt x="176783" y="217931"/>
                </a:lnTo>
                <a:lnTo>
                  <a:pt x="176783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466844" y="2715767"/>
            <a:ext cx="177165" cy="292735"/>
          </a:xfrm>
          <a:custGeom>
            <a:avLst/>
            <a:gdLst/>
            <a:ahLst/>
            <a:cxnLst/>
            <a:rect l="l" t="t" r="r" b="b"/>
            <a:pathLst>
              <a:path w="177164" h="292735">
                <a:moveTo>
                  <a:pt x="176783" y="0"/>
                </a:moveTo>
                <a:lnTo>
                  <a:pt x="0" y="0"/>
                </a:lnTo>
                <a:lnTo>
                  <a:pt x="0" y="292607"/>
                </a:lnTo>
                <a:lnTo>
                  <a:pt x="176783" y="292607"/>
                </a:lnTo>
                <a:lnTo>
                  <a:pt x="176783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732020" y="2424683"/>
            <a:ext cx="178435" cy="347980"/>
          </a:xfrm>
          <a:custGeom>
            <a:avLst/>
            <a:gdLst/>
            <a:ahLst/>
            <a:cxnLst/>
            <a:rect l="l" t="t" r="r" b="b"/>
            <a:pathLst>
              <a:path w="178435" h="347980">
                <a:moveTo>
                  <a:pt x="178307" y="0"/>
                </a:moveTo>
                <a:lnTo>
                  <a:pt x="0" y="0"/>
                </a:lnTo>
                <a:lnTo>
                  <a:pt x="0" y="347472"/>
                </a:lnTo>
                <a:lnTo>
                  <a:pt x="178307" y="347472"/>
                </a:lnTo>
                <a:lnTo>
                  <a:pt x="178307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4998720" y="2185416"/>
            <a:ext cx="178435" cy="414655"/>
          </a:xfrm>
          <a:custGeom>
            <a:avLst/>
            <a:gdLst/>
            <a:ahLst/>
            <a:cxnLst/>
            <a:rect l="l" t="t" r="r" b="b"/>
            <a:pathLst>
              <a:path w="178435" h="414655">
                <a:moveTo>
                  <a:pt x="178307" y="0"/>
                </a:moveTo>
                <a:lnTo>
                  <a:pt x="0" y="0"/>
                </a:lnTo>
                <a:lnTo>
                  <a:pt x="0" y="414527"/>
                </a:lnTo>
                <a:lnTo>
                  <a:pt x="178307" y="414527"/>
                </a:lnTo>
                <a:lnTo>
                  <a:pt x="178307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5265420" y="1949195"/>
            <a:ext cx="177165" cy="466725"/>
          </a:xfrm>
          <a:custGeom>
            <a:avLst/>
            <a:gdLst/>
            <a:ahLst/>
            <a:cxnLst/>
            <a:rect l="l" t="t" r="r" b="b"/>
            <a:pathLst>
              <a:path w="177164" h="466725">
                <a:moveTo>
                  <a:pt x="176783" y="0"/>
                </a:moveTo>
                <a:lnTo>
                  <a:pt x="0" y="0"/>
                </a:lnTo>
                <a:lnTo>
                  <a:pt x="0" y="466344"/>
                </a:lnTo>
                <a:lnTo>
                  <a:pt x="176783" y="466344"/>
                </a:lnTo>
                <a:lnTo>
                  <a:pt x="176783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401567" y="3681984"/>
            <a:ext cx="177165" cy="128270"/>
          </a:xfrm>
          <a:custGeom>
            <a:avLst/>
            <a:gdLst/>
            <a:ahLst/>
            <a:cxnLst/>
            <a:rect l="l" t="t" r="r" b="b"/>
            <a:pathLst>
              <a:path w="177164" h="128270">
                <a:moveTo>
                  <a:pt x="0" y="0"/>
                </a:moveTo>
                <a:lnTo>
                  <a:pt x="176784" y="0"/>
                </a:lnTo>
                <a:lnTo>
                  <a:pt x="176784" y="128015"/>
                </a:lnTo>
                <a:lnTo>
                  <a:pt x="0" y="1280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666744" y="3447288"/>
            <a:ext cx="178435" cy="205740"/>
          </a:xfrm>
          <a:custGeom>
            <a:avLst/>
            <a:gdLst/>
            <a:ahLst/>
            <a:cxnLst/>
            <a:rect l="l" t="t" r="r" b="b"/>
            <a:pathLst>
              <a:path w="178435" h="205739">
                <a:moveTo>
                  <a:pt x="0" y="0"/>
                </a:moveTo>
                <a:lnTo>
                  <a:pt x="178307" y="0"/>
                </a:lnTo>
                <a:lnTo>
                  <a:pt x="178307" y="205740"/>
                </a:lnTo>
                <a:lnTo>
                  <a:pt x="0" y="2057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933444" y="3249167"/>
            <a:ext cx="178435" cy="224154"/>
          </a:xfrm>
          <a:custGeom>
            <a:avLst/>
            <a:gdLst/>
            <a:ahLst/>
            <a:cxnLst/>
            <a:rect l="l" t="t" r="r" b="b"/>
            <a:pathLst>
              <a:path w="178435" h="224154">
                <a:moveTo>
                  <a:pt x="0" y="0"/>
                </a:moveTo>
                <a:lnTo>
                  <a:pt x="178307" y="0"/>
                </a:lnTo>
                <a:lnTo>
                  <a:pt x="178307" y="224027"/>
                </a:lnTo>
                <a:lnTo>
                  <a:pt x="0" y="2240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200144" y="3084576"/>
            <a:ext cx="177165" cy="218440"/>
          </a:xfrm>
          <a:custGeom>
            <a:avLst/>
            <a:gdLst/>
            <a:ahLst/>
            <a:cxnLst/>
            <a:rect l="l" t="t" r="r" b="b"/>
            <a:pathLst>
              <a:path w="177164" h="218439">
                <a:moveTo>
                  <a:pt x="0" y="0"/>
                </a:moveTo>
                <a:lnTo>
                  <a:pt x="176783" y="0"/>
                </a:lnTo>
                <a:lnTo>
                  <a:pt x="176783" y="217931"/>
                </a:lnTo>
                <a:lnTo>
                  <a:pt x="0" y="2179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466844" y="2715767"/>
            <a:ext cx="177165" cy="292735"/>
          </a:xfrm>
          <a:custGeom>
            <a:avLst/>
            <a:gdLst/>
            <a:ahLst/>
            <a:cxnLst/>
            <a:rect l="l" t="t" r="r" b="b"/>
            <a:pathLst>
              <a:path w="177164" h="292735">
                <a:moveTo>
                  <a:pt x="0" y="0"/>
                </a:moveTo>
                <a:lnTo>
                  <a:pt x="176783" y="0"/>
                </a:lnTo>
                <a:lnTo>
                  <a:pt x="176783" y="292607"/>
                </a:lnTo>
                <a:lnTo>
                  <a:pt x="0" y="2926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732020" y="2424683"/>
            <a:ext cx="178435" cy="347980"/>
          </a:xfrm>
          <a:custGeom>
            <a:avLst/>
            <a:gdLst/>
            <a:ahLst/>
            <a:cxnLst/>
            <a:rect l="l" t="t" r="r" b="b"/>
            <a:pathLst>
              <a:path w="178435" h="347980">
                <a:moveTo>
                  <a:pt x="0" y="0"/>
                </a:moveTo>
                <a:lnTo>
                  <a:pt x="178307" y="0"/>
                </a:lnTo>
                <a:lnTo>
                  <a:pt x="178307" y="347472"/>
                </a:lnTo>
                <a:lnTo>
                  <a:pt x="0" y="347472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998720" y="2185416"/>
            <a:ext cx="178435" cy="414655"/>
          </a:xfrm>
          <a:custGeom>
            <a:avLst/>
            <a:gdLst/>
            <a:ahLst/>
            <a:cxnLst/>
            <a:rect l="l" t="t" r="r" b="b"/>
            <a:pathLst>
              <a:path w="178435" h="414655">
                <a:moveTo>
                  <a:pt x="0" y="0"/>
                </a:moveTo>
                <a:lnTo>
                  <a:pt x="178307" y="0"/>
                </a:lnTo>
                <a:lnTo>
                  <a:pt x="178307" y="414527"/>
                </a:lnTo>
                <a:lnTo>
                  <a:pt x="0" y="414527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5265420" y="1949195"/>
            <a:ext cx="177165" cy="466725"/>
          </a:xfrm>
          <a:custGeom>
            <a:avLst/>
            <a:gdLst/>
            <a:ahLst/>
            <a:cxnLst/>
            <a:rect l="l" t="t" r="r" b="b"/>
            <a:pathLst>
              <a:path w="177164" h="466725">
                <a:moveTo>
                  <a:pt x="0" y="0"/>
                </a:moveTo>
                <a:lnTo>
                  <a:pt x="176783" y="0"/>
                </a:lnTo>
                <a:lnTo>
                  <a:pt x="176783" y="466344"/>
                </a:lnTo>
                <a:lnTo>
                  <a:pt x="0" y="4663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3355847" y="4331208"/>
            <a:ext cx="2132330" cy="0"/>
          </a:xfrm>
          <a:custGeom>
            <a:avLst/>
            <a:gdLst/>
            <a:ahLst/>
            <a:cxnLst/>
            <a:rect l="l" t="t" r="r" b="b"/>
            <a:pathLst>
              <a:path w="2132329">
                <a:moveTo>
                  <a:pt x="0" y="0"/>
                </a:moveTo>
                <a:lnTo>
                  <a:pt x="2132076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 txBox="1"/>
          <p:nvPr/>
        </p:nvSpPr>
        <p:spPr>
          <a:xfrm>
            <a:off x="3118485" y="4226356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4" name="object 214"/>
          <p:cNvSpPr txBox="1"/>
          <p:nvPr/>
        </p:nvSpPr>
        <p:spPr>
          <a:xfrm>
            <a:off x="3118485" y="3559428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5" name="object 215"/>
          <p:cNvSpPr txBox="1"/>
          <p:nvPr/>
        </p:nvSpPr>
        <p:spPr>
          <a:xfrm>
            <a:off x="3033776" y="2892551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6" name="object 216"/>
          <p:cNvSpPr txBox="1"/>
          <p:nvPr/>
        </p:nvSpPr>
        <p:spPr>
          <a:xfrm>
            <a:off x="3033776" y="2225675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7" name="object 217"/>
          <p:cNvSpPr txBox="1"/>
          <p:nvPr/>
        </p:nvSpPr>
        <p:spPr>
          <a:xfrm>
            <a:off x="203403" y="1559305"/>
            <a:ext cx="30270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842895" algn="l"/>
              </a:tabLst>
            </a:pPr>
            <a:r>
              <a:rPr sz="1200" b="0" dirty="0">
                <a:latin typeface="Univers for BP Light"/>
                <a:cs typeface="Univers for BP Light"/>
              </a:rPr>
              <a:t>20	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8" name="object 218"/>
          <p:cNvSpPr/>
          <p:nvPr/>
        </p:nvSpPr>
        <p:spPr>
          <a:xfrm>
            <a:off x="3480942" y="4474819"/>
            <a:ext cx="2131060" cy="279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3578352" y="1719072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79"/>
                </a:moveTo>
                <a:lnTo>
                  <a:pt x="68579" y="68579"/>
                </a:lnTo>
                <a:lnTo>
                  <a:pt x="68579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3578352" y="1719072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79"/>
                </a:moveTo>
                <a:lnTo>
                  <a:pt x="68579" y="68579"/>
                </a:lnTo>
                <a:lnTo>
                  <a:pt x="68579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3578352" y="189280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3578352" y="189280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3578352" y="206654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3578352" y="206654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578352" y="2240279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3578352" y="2240279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 txBox="1"/>
          <p:nvPr/>
        </p:nvSpPr>
        <p:spPr>
          <a:xfrm>
            <a:off x="3664965" y="1643329"/>
            <a:ext cx="659130" cy="7156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14199"/>
              </a:lnSpc>
            </a:pPr>
            <a:r>
              <a:rPr sz="1000" spc="-5" dirty="0">
                <a:latin typeface="Univers for BP"/>
                <a:cs typeface="Univers for BP"/>
              </a:rPr>
              <a:t>Other  Africa</a:t>
            </a:r>
            <a:endParaRPr sz="1000">
              <a:latin typeface="Univers for BP"/>
              <a:cs typeface="Univers for BP"/>
            </a:endParaRPr>
          </a:p>
          <a:p>
            <a:pPr marL="12700" marR="5080">
              <a:lnSpc>
                <a:spcPct val="114199"/>
              </a:lnSpc>
            </a:pPr>
            <a:r>
              <a:rPr sz="1000" spc="-5" dirty="0">
                <a:latin typeface="Univers for BP"/>
                <a:cs typeface="Univers for BP"/>
              </a:rPr>
              <a:t>Other</a:t>
            </a:r>
            <a:r>
              <a:rPr sz="1000" spc="-8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Asia  India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228" name="object 228"/>
          <p:cNvSpPr/>
          <p:nvPr/>
        </p:nvSpPr>
        <p:spPr>
          <a:xfrm>
            <a:off x="3578352" y="2415539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3578352" y="2415539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3578352" y="2589276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3578352" y="2589276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 txBox="1"/>
          <p:nvPr/>
        </p:nvSpPr>
        <p:spPr>
          <a:xfrm>
            <a:off x="3664965" y="2340051"/>
            <a:ext cx="37909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14199"/>
              </a:lnSpc>
            </a:pP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hina  O</a:t>
            </a:r>
            <a:r>
              <a:rPr sz="1000" spc="-10" dirty="0">
                <a:latin typeface="Univers for BP"/>
                <a:cs typeface="Univers for BP"/>
              </a:rPr>
              <a:t>E</a:t>
            </a: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D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233" name="object 233"/>
          <p:cNvSpPr/>
          <p:nvPr/>
        </p:nvSpPr>
        <p:spPr>
          <a:xfrm>
            <a:off x="4680203" y="1659635"/>
            <a:ext cx="0" cy="2675890"/>
          </a:xfrm>
          <a:custGeom>
            <a:avLst/>
            <a:gdLst/>
            <a:ahLst/>
            <a:cxnLst/>
            <a:rect l="l" t="t" r="r" b="b"/>
            <a:pathLst>
              <a:path h="2675890">
                <a:moveTo>
                  <a:pt x="0" y="0"/>
                </a:moveTo>
                <a:lnTo>
                  <a:pt x="0" y="2675585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8296656" y="3660647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8028431" y="366064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7758683" y="366064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7490459" y="366064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7220711" y="366064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6684264" y="3660647"/>
            <a:ext cx="358140" cy="0"/>
          </a:xfrm>
          <a:custGeom>
            <a:avLst/>
            <a:gdLst/>
            <a:ahLst/>
            <a:cxnLst/>
            <a:rect l="l" t="t" r="r" b="b"/>
            <a:pathLst>
              <a:path w="358140">
                <a:moveTo>
                  <a:pt x="0" y="0"/>
                </a:moveTo>
                <a:lnTo>
                  <a:pt x="35813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6190488" y="3660647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>
                <a:moveTo>
                  <a:pt x="0" y="0"/>
                </a:moveTo>
                <a:lnTo>
                  <a:pt x="31394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296656" y="2994660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8028431" y="2994660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758683" y="2994660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490459" y="2994660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6190488" y="2994660"/>
            <a:ext cx="1120140" cy="0"/>
          </a:xfrm>
          <a:custGeom>
            <a:avLst/>
            <a:gdLst/>
            <a:ahLst/>
            <a:cxnLst/>
            <a:rect l="l" t="t" r="r" b="b"/>
            <a:pathLst>
              <a:path w="1120140">
                <a:moveTo>
                  <a:pt x="0" y="0"/>
                </a:moveTo>
                <a:lnTo>
                  <a:pt x="112013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8296656" y="2328672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8028431" y="2328672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6190488" y="2328672"/>
            <a:ext cx="1658620" cy="0"/>
          </a:xfrm>
          <a:custGeom>
            <a:avLst/>
            <a:gdLst/>
            <a:ahLst/>
            <a:cxnLst/>
            <a:rect l="l" t="t" r="r" b="b"/>
            <a:pathLst>
              <a:path w="1658620">
                <a:moveTo>
                  <a:pt x="0" y="0"/>
                </a:moveTo>
                <a:lnTo>
                  <a:pt x="16581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6190488" y="1662683"/>
            <a:ext cx="2152015" cy="0"/>
          </a:xfrm>
          <a:custGeom>
            <a:avLst/>
            <a:gdLst/>
            <a:ahLst/>
            <a:cxnLst/>
            <a:rect l="l" t="t" r="r" b="b"/>
            <a:pathLst>
              <a:path w="2152015">
                <a:moveTo>
                  <a:pt x="0" y="0"/>
                </a:moveTo>
                <a:lnTo>
                  <a:pt x="21518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6234684" y="4021835"/>
            <a:ext cx="180340" cy="306705"/>
          </a:xfrm>
          <a:custGeom>
            <a:avLst/>
            <a:gdLst/>
            <a:ahLst/>
            <a:cxnLst/>
            <a:rect l="l" t="t" r="r" b="b"/>
            <a:pathLst>
              <a:path w="180339" h="306704">
                <a:moveTo>
                  <a:pt x="179831" y="0"/>
                </a:moveTo>
                <a:lnTo>
                  <a:pt x="0" y="0"/>
                </a:lnTo>
                <a:lnTo>
                  <a:pt x="0" y="306323"/>
                </a:lnTo>
                <a:lnTo>
                  <a:pt x="179831" y="306323"/>
                </a:lnTo>
                <a:lnTo>
                  <a:pt x="179831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6504431" y="3921252"/>
            <a:ext cx="180340" cy="407034"/>
          </a:xfrm>
          <a:custGeom>
            <a:avLst/>
            <a:gdLst/>
            <a:ahLst/>
            <a:cxnLst/>
            <a:rect l="l" t="t" r="r" b="b"/>
            <a:pathLst>
              <a:path w="180340" h="407035">
                <a:moveTo>
                  <a:pt x="179832" y="0"/>
                </a:moveTo>
                <a:lnTo>
                  <a:pt x="0" y="0"/>
                </a:lnTo>
                <a:lnTo>
                  <a:pt x="0" y="406908"/>
                </a:lnTo>
                <a:lnTo>
                  <a:pt x="179832" y="406908"/>
                </a:lnTo>
                <a:lnTo>
                  <a:pt x="179832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6772656" y="3896867"/>
            <a:ext cx="180340" cy="431800"/>
          </a:xfrm>
          <a:custGeom>
            <a:avLst/>
            <a:gdLst/>
            <a:ahLst/>
            <a:cxnLst/>
            <a:rect l="l" t="t" r="r" b="b"/>
            <a:pathLst>
              <a:path w="180340" h="431800">
                <a:moveTo>
                  <a:pt x="179832" y="0"/>
                </a:moveTo>
                <a:lnTo>
                  <a:pt x="0" y="0"/>
                </a:lnTo>
                <a:lnTo>
                  <a:pt x="0" y="431291"/>
                </a:lnTo>
                <a:lnTo>
                  <a:pt x="179832" y="431291"/>
                </a:lnTo>
                <a:lnTo>
                  <a:pt x="179832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042404" y="3835908"/>
            <a:ext cx="178435" cy="492759"/>
          </a:xfrm>
          <a:custGeom>
            <a:avLst/>
            <a:gdLst/>
            <a:ahLst/>
            <a:cxnLst/>
            <a:rect l="l" t="t" r="r" b="b"/>
            <a:pathLst>
              <a:path w="178434" h="492760">
                <a:moveTo>
                  <a:pt x="178307" y="0"/>
                </a:moveTo>
                <a:lnTo>
                  <a:pt x="0" y="0"/>
                </a:lnTo>
                <a:lnTo>
                  <a:pt x="0" y="492251"/>
                </a:lnTo>
                <a:lnTo>
                  <a:pt x="178307" y="492251"/>
                </a:lnTo>
                <a:lnTo>
                  <a:pt x="178307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310628" y="3774947"/>
            <a:ext cx="180340" cy="553720"/>
          </a:xfrm>
          <a:custGeom>
            <a:avLst/>
            <a:gdLst/>
            <a:ahLst/>
            <a:cxnLst/>
            <a:rect l="l" t="t" r="r" b="b"/>
            <a:pathLst>
              <a:path w="180340" h="553720">
                <a:moveTo>
                  <a:pt x="179831" y="0"/>
                </a:moveTo>
                <a:lnTo>
                  <a:pt x="0" y="0"/>
                </a:lnTo>
                <a:lnTo>
                  <a:pt x="0" y="553211"/>
                </a:lnTo>
                <a:lnTo>
                  <a:pt x="179831" y="553211"/>
                </a:lnTo>
                <a:lnTo>
                  <a:pt x="179831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580376" y="3704844"/>
            <a:ext cx="178435" cy="623570"/>
          </a:xfrm>
          <a:custGeom>
            <a:avLst/>
            <a:gdLst/>
            <a:ahLst/>
            <a:cxnLst/>
            <a:rect l="l" t="t" r="r" b="b"/>
            <a:pathLst>
              <a:path w="178434" h="623570">
                <a:moveTo>
                  <a:pt x="178307" y="0"/>
                </a:moveTo>
                <a:lnTo>
                  <a:pt x="0" y="0"/>
                </a:lnTo>
                <a:lnTo>
                  <a:pt x="0" y="623315"/>
                </a:lnTo>
                <a:lnTo>
                  <a:pt x="178307" y="623315"/>
                </a:lnTo>
                <a:lnTo>
                  <a:pt x="178307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7848600" y="3683508"/>
            <a:ext cx="180340" cy="645160"/>
          </a:xfrm>
          <a:custGeom>
            <a:avLst/>
            <a:gdLst/>
            <a:ahLst/>
            <a:cxnLst/>
            <a:rect l="l" t="t" r="r" b="b"/>
            <a:pathLst>
              <a:path w="180340" h="645160">
                <a:moveTo>
                  <a:pt x="179831" y="0"/>
                </a:moveTo>
                <a:lnTo>
                  <a:pt x="0" y="0"/>
                </a:lnTo>
                <a:lnTo>
                  <a:pt x="0" y="644651"/>
                </a:lnTo>
                <a:lnTo>
                  <a:pt x="179831" y="644651"/>
                </a:lnTo>
                <a:lnTo>
                  <a:pt x="179831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8118347" y="3680459"/>
            <a:ext cx="178435" cy="647700"/>
          </a:xfrm>
          <a:custGeom>
            <a:avLst/>
            <a:gdLst/>
            <a:ahLst/>
            <a:cxnLst/>
            <a:rect l="l" t="t" r="r" b="b"/>
            <a:pathLst>
              <a:path w="178434" h="647700">
                <a:moveTo>
                  <a:pt x="178307" y="0"/>
                </a:moveTo>
                <a:lnTo>
                  <a:pt x="0" y="0"/>
                </a:lnTo>
                <a:lnTo>
                  <a:pt x="0" y="647699"/>
                </a:lnTo>
                <a:lnTo>
                  <a:pt x="178307" y="647699"/>
                </a:lnTo>
                <a:lnTo>
                  <a:pt x="178307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6234684" y="4021835"/>
            <a:ext cx="180340" cy="306705"/>
          </a:xfrm>
          <a:custGeom>
            <a:avLst/>
            <a:gdLst/>
            <a:ahLst/>
            <a:cxnLst/>
            <a:rect l="l" t="t" r="r" b="b"/>
            <a:pathLst>
              <a:path w="180339" h="306704">
                <a:moveTo>
                  <a:pt x="0" y="0"/>
                </a:moveTo>
                <a:lnTo>
                  <a:pt x="179831" y="0"/>
                </a:lnTo>
                <a:lnTo>
                  <a:pt x="179831" y="306323"/>
                </a:lnTo>
                <a:lnTo>
                  <a:pt x="0" y="30632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6504431" y="3921252"/>
            <a:ext cx="180340" cy="407034"/>
          </a:xfrm>
          <a:custGeom>
            <a:avLst/>
            <a:gdLst/>
            <a:ahLst/>
            <a:cxnLst/>
            <a:rect l="l" t="t" r="r" b="b"/>
            <a:pathLst>
              <a:path w="180340" h="407035">
                <a:moveTo>
                  <a:pt x="0" y="0"/>
                </a:moveTo>
                <a:lnTo>
                  <a:pt x="179832" y="0"/>
                </a:lnTo>
                <a:lnTo>
                  <a:pt x="179832" y="406908"/>
                </a:lnTo>
                <a:lnTo>
                  <a:pt x="0" y="40690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6772656" y="3896867"/>
            <a:ext cx="180340" cy="431800"/>
          </a:xfrm>
          <a:custGeom>
            <a:avLst/>
            <a:gdLst/>
            <a:ahLst/>
            <a:cxnLst/>
            <a:rect l="l" t="t" r="r" b="b"/>
            <a:pathLst>
              <a:path w="180340" h="431800">
                <a:moveTo>
                  <a:pt x="0" y="0"/>
                </a:moveTo>
                <a:lnTo>
                  <a:pt x="179832" y="0"/>
                </a:lnTo>
                <a:lnTo>
                  <a:pt x="179832" y="431291"/>
                </a:lnTo>
                <a:lnTo>
                  <a:pt x="0" y="4312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7042404" y="3835908"/>
            <a:ext cx="178435" cy="492759"/>
          </a:xfrm>
          <a:custGeom>
            <a:avLst/>
            <a:gdLst/>
            <a:ahLst/>
            <a:cxnLst/>
            <a:rect l="l" t="t" r="r" b="b"/>
            <a:pathLst>
              <a:path w="178434" h="492760">
                <a:moveTo>
                  <a:pt x="0" y="0"/>
                </a:moveTo>
                <a:lnTo>
                  <a:pt x="178307" y="0"/>
                </a:lnTo>
                <a:lnTo>
                  <a:pt x="178307" y="492251"/>
                </a:lnTo>
                <a:lnTo>
                  <a:pt x="0" y="4922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7310628" y="3774947"/>
            <a:ext cx="180340" cy="553720"/>
          </a:xfrm>
          <a:custGeom>
            <a:avLst/>
            <a:gdLst/>
            <a:ahLst/>
            <a:cxnLst/>
            <a:rect l="l" t="t" r="r" b="b"/>
            <a:pathLst>
              <a:path w="180340" h="553720">
                <a:moveTo>
                  <a:pt x="0" y="0"/>
                </a:moveTo>
                <a:lnTo>
                  <a:pt x="179831" y="0"/>
                </a:lnTo>
                <a:lnTo>
                  <a:pt x="179831" y="553211"/>
                </a:lnTo>
                <a:lnTo>
                  <a:pt x="0" y="55321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7580376" y="3704844"/>
            <a:ext cx="178435" cy="623570"/>
          </a:xfrm>
          <a:custGeom>
            <a:avLst/>
            <a:gdLst/>
            <a:ahLst/>
            <a:cxnLst/>
            <a:rect l="l" t="t" r="r" b="b"/>
            <a:pathLst>
              <a:path w="178434" h="623570">
                <a:moveTo>
                  <a:pt x="0" y="0"/>
                </a:moveTo>
                <a:lnTo>
                  <a:pt x="178307" y="0"/>
                </a:lnTo>
                <a:lnTo>
                  <a:pt x="178307" y="623315"/>
                </a:lnTo>
                <a:lnTo>
                  <a:pt x="0" y="6233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7848600" y="3683508"/>
            <a:ext cx="180340" cy="645160"/>
          </a:xfrm>
          <a:custGeom>
            <a:avLst/>
            <a:gdLst/>
            <a:ahLst/>
            <a:cxnLst/>
            <a:rect l="l" t="t" r="r" b="b"/>
            <a:pathLst>
              <a:path w="180340" h="645160">
                <a:moveTo>
                  <a:pt x="0" y="0"/>
                </a:moveTo>
                <a:lnTo>
                  <a:pt x="179831" y="0"/>
                </a:lnTo>
                <a:lnTo>
                  <a:pt x="179831" y="644651"/>
                </a:lnTo>
                <a:lnTo>
                  <a:pt x="0" y="6446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8118347" y="3680459"/>
            <a:ext cx="178435" cy="647700"/>
          </a:xfrm>
          <a:custGeom>
            <a:avLst/>
            <a:gdLst/>
            <a:ahLst/>
            <a:cxnLst/>
            <a:rect l="l" t="t" r="r" b="b"/>
            <a:pathLst>
              <a:path w="178434" h="647700">
                <a:moveTo>
                  <a:pt x="0" y="0"/>
                </a:moveTo>
                <a:lnTo>
                  <a:pt x="178307" y="0"/>
                </a:lnTo>
                <a:lnTo>
                  <a:pt x="178307" y="647699"/>
                </a:lnTo>
                <a:lnTo>
                  <a:pt x="0" y="64769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6234684" y="3912108"/>
            <a:ext cx="180340" cy="109855"/>
          </a:xfrm>
          <a:custGeom>
            <a:avLst/>
            <a:gdLst/>
            <a:ahLst/>
            <a:cxnLst/>
            <a:rect l="l" t="t" r="r" b="b"/>
            <a:pathLst>
              <a:path w="180339" h="109854">
                <a:moveTo>
                  <a:pt x="179831" y="0"/>
                </a:moveTo>
                <a:lnTo>
                  <a:pt x="0" y="0"/>
                </a:lnTo>
                <a:lnTo>
                  <a:pt x="0" y="109727"/>
                </a:lnTo>
                <a:lnTo>
                  <a:pt x="179831" y="109727"/>
                </a:lnTo>
                <a:lnTo>
                  <a:pt x="179831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6504431" y="3758184"/>
            <a:ext cx="180340" cy="163195"/>
          </a:xfrm>
          <a:custGeom>
            <a:avLst/>
            <a:gdLst/>
            <a:ahLst/>
            <a:cxnLst/>
            <a:rect l="l" t="t" r="r" b="b"/>
            <a:pathLst>
              <a:path w="180340" h="163195">
                <a:moveTo>
                  <a:pt x="179832" y="0"/>
                </a:moveTo>
                <a:lnTo>
                  <a:pt x="0" y="0"/>
                </a:lnTo>
                <a:lnTo>
                  <a:pt x="0" y="163067"/>
                </a:lnTo>
                <a:lnTo>
                  <a:pt x="179832" y="163067"/>
                </a:lnTo>
                <a:lnTo>
                  <a:pt x="179832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6772656" y="3672840"/>
            <a:ext cx="180340" cy="224154"/>
          </a:xfrm>
          <a:custGeom>
            <a:avLst/>
            <a:gdLst/>
            <a:ahLst/>
            <a:cxnLst/>
            <a:rect l="l" t="t" r="r" b="b"/>
            <a:pathLst>
              <a:path w="180340" h="224154">
                <a:moveTo>
                  <a:pt x="179832" y="0"/>
                </a:moveTo>
                <a:lnTo>
                  <a:pt x="0" y="0"/>
                </a:lnTo>
                <a:lnTo>
                  <a:pt x="0" y="224028"/>
                </a:lnTo>
                <a:lnTo>
                  <a:pt x="179832" y="224028"/>
                </a:lnTo>
                <a:lnTo>
                  <a:pt x="179832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7042404" y="3560064"/>
            <a:ext cx="178435" cy="276225"/>
          </a:xfrm>
          <a:custGeom>
            <a:avLst/>
            <a:gdLst/>
            <a:ahLst/>
            <a:cxnLst/>
            <a:rect l="l" t="t" r="r" b="b"/>
            <a:pathLst>
              <a:path w="178434" h="276225">
                <a:moveTo>
                  <a:pt x="178307" y="0"/>
                </a:moveTo>
                <a:lnTo>
                  <a:pt x="0" y="0"/>
                </a:lnTo>
                <a:lnTo>
                  <a:pt x="0" y="275844"/>
                </a:lnTo>
                <a:lnTo>
                  <a:pt x="178307" y="275844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7310628" y="3410711"/>
            <a:ext cx="180340" cy="364490"/>
          </a:xfrm>
          <a:custGeom>
            <a:avLst/>
            <a:gdLst/>
            <a:ahLst/>
            <a:cxnLst/>
            <a:rect l="l" t="t" r="r" b="b"/>
            <a:pathLst>
              <a:path w="180340" h="364489">
                <a:moveTo>
                  <a:pt x="179831" y="0"/>
                </a:moveTo>
                <a:lnTo>
                  <a:pt x="0" y="0"/>
                </a:lnTo>
                <a:lnTo>
                  <a:pt x="0" y="364235"/>
                </a:lnTo>
                <a:lnTo>
                  <a:pt x="179831" y="364235"/>
                </a:lnTo>
                <a:lnTo>
                  <a:pt x="179831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7580376" y="3253740"/>
            <a:ext cx="178435" cy="451484"/>
          </a:xfrm>
          <a:custGeom>
            <a:avLst/>
            <a:gdLst/>
            <a:ahLst/>
            <a:cxnLst/>
            <a:rect l="l" t="t" r="r" b="b"/>
            <a:pathLst>
              <a:path w="178434" h="451485">
                <a:moveTo>
                  <a:pt x="178307" y="0"/>
                </a:moveTo>
                <a:lnTo>
                  <a:pt x="0" y="0"/>
                </a:lnTo>
                <a:lnTo>
                  <a:pt x="0" y="451104"/>
                </a:lnTo>
                <a:lnTo>
                  <a:pt x="178307" y="451104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7848600" y="3145535"/>
            <a:ext cx="180340" cy="538480"/>
          </a:xfrm>
          <a:custGeom>
            <a:avLst/>
            <a:gdLst/>
            <a:ahLst/>
            <a:cxnLst/>
            <a:rect l="l" t="t" r="r" b="b"/>
            <a:pathLst>
              <a:path w="180340" h="538479">
                <a:moveTo>
                  <a:pt x="179831" y="0"/>
                </a:moveTo>
                <a:lnTo>
                  <a:pt x="0" y="0"/>
                </a:lnTo>
                <a:lnTo>
                  <a:pt x="0" y="537972"/>
                </a:lnTo>
                <a:lnTo>
                  <a:pt x="179831" y="537972"/>
                </a:lnTo>
                <a:lnTo>
                  <a:pt x="179831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8118347" y="3064764"/>
            <a:ext cx="178435" cy="615950"/>
          </a:xfrm>
          <a:custGeom>
            <a:avLst/>
            <a:gdLst/>
            <a:ahLst/>
            <a:cxnLst/>
            <a:rect l="l" t="t" r="r" b="b"/>
            <a:pathLst>
              <a:path w="178434" h="615950">
                <a:moveTo>
                  <a:pt x="178307" y="0"/>
                </a:moveTo>
                <a:lnTo>
                  <a:pt x="0" y="0"/>
                </a:lnTo>
                <a:lnTo>
                  <a:pt x="0" y="615696"/>
                </a:lnTo>
                <a:lnTo>
                  <a:pt x="178307" y="615696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6234684" y="3912108"/>
            <a:ext cx="180340" cy="109855"/>
          </a:xfrm>
          <a:custGeom>
            <a:avLst/>
            <a:gdLst/>
            <a:ahLst/>
            <a:cxnLst/>
            <a:rect l="l" t="t" r="r" b="b"/>
            <a:pathLst>
              <a:path w="180339" h="109854">
                <a:moveTo>
                  <a:pt x="0" y="0"/>
                </a:moveTo>
                <a:lnTo>
                  <a:pt x="179831" y="0"/>
                </a:lnTo>
                <a:lnTo>
                  <a:pt x="179831" y="109727"/>
                </a:lnTo>
                <a:lnTo>
                  <a:pt x="0" y="1097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6504431" y="3758184"/>
            <a:ext cx="180340" cy="163195"/>
          </a:xfrm>
          <a:custGeom>
            <a:avLst/>
            <a:gdLst/>
            <a:ahLst/>
            <a:cxnLst/>
            <a:rect l="l" t="t" r="r" b="b"/>
            <a:pathLst>
              <a:path w="180340" h="163195">
                <a:moveTo>
                  <a:pt x="0" y="0"/>
                </a:moveTo>
                <a:lnTo>
                  <a:pt x="179832" y="0"/>
                </a:lnTo>
                <a:lnTo>
                  <a:pt x="179832" y="163067"/>
                </a:lnTo>
                <a:lnTo>
                  <a:pt x="0" y="163067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6772656" y="3672840"/>
            <a:ext cx="180340" cy="224154"/>
          </a:xfrm>
          <a:custGeom>
            <a:avLst/>
            <a:gdLst/>
            <a:ahLst/>
            <a:cxnLst/>
            <a:rect l="l" t="t" r="r" b="b"/>
            <a:pathLst>
              <a:path w="180340" h="224154">
                <a:moveTo>
                  <a:pt x="0" y="0"/>
                </a:moveTo>
                <a:lnTo>
                  <a:pt x="179832" y="0"/>
                </a:lnTo>
                <a:lnTo>
                  <a:pt x="179832" y="224028"/>
                </a:lnTo>
                <a:lnTo>
                  <a:pt x="0" y="2240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7042404" y="3560064"/>
            <a:ext cx="178435" cy="276225"/>
          </a:xfrm>
          <a:custGeom>
            <a:avLst/>
            <a:gdLst/>
            <a:ahLst/>
            <a:cxnLst/>
            <a:rect l="l" t="t" r="r" b="b"/>
            <a:pathLst>
              <a:path w="178434" h="276225">
                <a:moveTo>
                  <a:pt x="0" y="0"/>
                </a:moveTo>
                <a:lnTo>
                  <a:pt x="178307" y="0"/>
                </a:lnTo>
                <a:lnTo>
                  <a:pt x="178307" y="275844"/>
                </a:lnTo>
                <a:lnTo>
                  <a:pt x="0" y="2758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7310628" y="3410711"/>
            <a:ext cx="180340" cy="364490"/>
          </a:xfrm>
          <a:custGeom>
            <a:avLst/>
            <a:gdLst/>
            <a:ahLst/>
            <a:cxnLst/>
            <a:rect l="l" t="t" r="r" b="b"/>
            <a:pathLst>
              <a:path w="180340" h="364489">
                <a:moveTo>
                  <a:pt x="0" y="0"/>
                </a:moveTo>
                <a:lnTo>
                  <a:pt x="179831" y="0"/>
                </a:lnTo>
                <a:lnTo>
                  <a:pt x="179831" y="364235"/>
                </a:lnTo>
                <a:lnTo>
                  <a:pt x="0" y="36423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7580376" y="3253740"/>
            <a:ext cx="178435" cy="451484"/>
          </a:xfrm>
          <a:custGeom>
            <a:avLst/>
            <a:gdLst/>
            <a:ahLst/>
            <a:cxnLst/>
            <a:rect l="l" t="t" r="r" b="b"/>
            <a:pathLst>
              <a:path w="178434" h="451485">
                <a:moveTo>
                  <a:pt x="0" y="0"/>
                </a:moveTo>
                <a:lnTo>
                  <a:pt x="178307" y="0"/>
                </a:lnTo>
                <a:lnTo>
                  <a:pt x="178307" y="451104"/>
                </a:lnTo>
                <a:lnTo>
                  <a:pt x="0" y="4511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7848600" y="3145535"/>
            <a:ext cx="180340" cy="538480"/>
          </a:xfrm>
          <a:custGeom>
            <a:avLst/>
            <a:gdLst/>
            <a:ahLst/>
            <a:cxnLst/>
            <a:rect l="l" t="t" r="r" b="b"/>
            <a:pathLst>
              <a:path w="180340" h="538479">
                <a:moveTo>
                  <a:pt x="0" y="0"/>
                </a:moveTo>
                <a:lnTo>
                  <a:pt x="179831" y="0"/>
                </a:lnTo>
                <a:lnTo>
                  <a:pt x="179831" y="537972"/>
                </a:lnTo>
                <a:lnTo>
                  <a:pt x="0" y="53797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8118347" y="3064764"/>
            <a:ext cx="178435" cy="615950"/>
          </a:xfrm>
          <a:custGeom>
            <a:avLst/>
            <a:gdLst/>
            <a:ahLst/>
            <a:cxnLst/>
            <a:rect l="l" t="t" r="r" b="b"/>
            <a:pathLst>
              <a:path w="178434" h="615950">
                <a:moveTo>
                  <a:pt x="0" y="0"/>
                </a:moveTo>
                <a:lnTo>
                  <a:pt x="178307" y="0"/>
                </a:lnTo>
                <a:lnTo>
                  <a:pt x="178307" y="615696"/>
                </a:lnTo>
                <a:lnTo>
                  <a:pt x="0" y="615696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6234684" y="3717035"/>
            <a:ext cx="180340" cy="195580"/>
          </a:xfrm>
          <a:custGeom>
            <a:avLst/>
            <a:gdLst/>
            <a:ahLst/>
            <a:cxnLst/>
            <a:rect l="l" t="t" r="r" b="b"/>
            <a:pathLst>
              <a:path w="180339" h="195579">
                <a:moveTo>
                  <a:pt x="179831" y="0"/>
                </a:moveTo>
                <a:lnTo>
                  <a:pt x="0" y="0"/>
                </a:lnTo>
                <a:lnTo>
                  <a:pt x="0" y="195072"/>
                </a:lnTo>
                <a:lnTo>
                  <a:pt x="179831" y="195072"/>
                </a:lnTo>
                <a:lnTo>
                  <a:pt x="179831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6504431" y="3518915"/>
            <a:ext cx="180340" cy="239395"/>
          </a:xfrm>
          <a:custGeom>
            <a:avLst/>
            <a:gdLst/>
            <a:ahLst/>
            <a:cxnLst/>
            <a:rect l="l" t="t" r="r" b="b"/>
            <a:pathLst>
              <a:path w="180340" h="239395">
                <a:moveTo>
                  <a:pt x="179832" y="0"/>
                </a:moveTo>
                <a:lnTo>
                  <a:pt x="0" y="0"/>
                </a:lnTo>
                <a:lnTo>
                  <a:pt x="0" y="239268"/>
                </a:lnTo>
                <a:lnTo>
                  <a:pt x="179832" y="239268"/>
                </a:lnTo>
                <a:lnTo>
                  <a:pt x="179832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6772656" y="3377184"/>
            <a:ext cx="180340" cy="295910"/>
          </a:xfrm>
          <a:custGeom>
            <a:avLst/>
            <a:gdLst/>
            <a:ahLst/>
            <a:cxnLst/>
            <a:rect l="l" t="t" r="r" b="b"/>
            <a:pathLst>
              <a:path w="180340" h="295910">
                <a:moveTo>
                  <a:pt x="179832" y="0"/>
                </a:moveTo>
                <a:lnTo>
                  <a:pt x="0" y="0"/>
                </a:lnTo>
                <a:lnTo>
                  <a:pt x="0" y="295656"/>
                </a:lnTo>
                <a:lnTo>
                  <a:pt x="179832" y="295656"/>
                </a:lnTo>
                <a:lnTo>
                  <a:pt x="179832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7042404" y="3246120"/>
            <a:ext cx="178435" cy="314325"/>
          </a:xfrm>
          <a:custGeom>
            <a:avLst/>
            <a:gdLst/>
            <a:ahLst/>
            <a:cxnLst/>
            <a:rect l="l" t="t" r="r" b="b"/>
            <a:pathLst>
              <a:path w="178434" h="314325">
                <a:moveTo>
                  <a:pt x="178307" y="0"/>
                </a:moveTo>
                <a:lnTo>
                  <a:pt x="0" y="0"/>
                </a:lnTo>
                <a:lnTo>
                  <a:pt x="0" y="313944"/>
                </a:lnTo>
                <a:lnTo>
                  <a:pt x="178307" y="313944"/>
                </a:lnTo>
                <a:lnTo>
                  <a:pt x="178307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7310628" y="2930651"/>
            <a:ext cx="180340" cy="480059"/>
          </a:xfrm>
          <a:custGeom>
            <a:avLst/>
            <a:gdLst/>
            <a:ahLst/>
            <a:cxnLst/>
            <a:rect l="l" t="t" r="r" b="b"/>
            <a:pathLst>
              <a:path w="180340" h="480060">
                <a:moveTo>
                  <a:pt x="179831" y="0"/>
                </a:moveTo>
                <a:lnTo>
                  <a:pt x="0" y="0"/>
                </a:lnTo>
                <a:lnTo>
                  <a:pt x="0" y="480060"/>
                </a:lnTo>
                <a:lnTo>
                  <a:pt x="179831" y="480060"/>
                </a:lnTo>
                <a:lnTo>
                  <a:pt x="179831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7580376" y="2750820"/>
            <a:ext cx="178435" cy="502920"/>
          </a:xfrm>
          <a:custGeom>
            <a:avLst/>
            <a:gdLst/>
            <a:ahLst/>
            <a:cxnLst/>
            <a:rect l="l" t="t" r="r" b="b"/>
            <a:pathLst>
              <a:path w="178434" h="502920">
                <a:moveTo>
                  <a:pt x="178307" y="0"/>
                </a:moveTo>
                <a:lnTo>
                  <a:pt x="0" y="0"/>
                </a:lnTo>
                <a:lnTo>
                  <a:pt x="0" y="502919"/>
                </a:lnTo>
                <a:lnTo>
                  <a:pt x="178307" y="502919"/>
                </a:lnTo>
                <a:lnTo>
                  <a:pt x="178307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7848600" y="2659379"/>
            <a:ext cx="180340" cy="486409"/>
          </a:xfrm>
          <a:custGeom>
            <a:avLst/>
            <a:gdLst/>
            <a:ahLst/>
            <a:cxnLst/>
            <a:rect l="l" t="t" r="r" b="b"/>
            <a:pathLst>
              <a:path w="180340" h="486410">
                <a:moveTo>
                  <a:pt x="179831" y="0"/>
                </a:moveTo>
                <a:lnTo>
                  <a:pt x="0" y="0"/>
                </a:lnTo>
                <a:lnTo>
                  <a:pt x="0" y="486156"/>
                </a:lnTo>
                <a:lnTo>
                  <a:pt x="179831" y="486156"/>
                </a:lnTo>
                <a:lnTo>
                  <a:pt x="179831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8118347" y="2581655"/>
            <a:ext cx="178435" cy="483234"/>
          </a:xfrm>
          <a:custGeom>
            <a:avLst/>
            <a:gdLst/>
            <a:ahLst/>
            <a:cxnLst/>
            <a:rect l="l" t="t" r="r" b="b"/>
            <a:pathLst>
              <a:path w="178434" h="483235">
                <a:moveTo>
                  <a:pt x="178307" y="0"/>
                </a:moveTo>
                <a:lnTo>
                  <a:pt x="0" y="0"/>
                </a:lnTo>
                <a:lnTo>
                  <a:pt x="0" y="483107"/>
                </a:lnTo>
                <a:lnTo>
                  <a:pt x="178307" y="483107"/>
                </a:lnTo>
                <a:lnTo>
                  <a:pt x="178307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6234684" y="3717035"/>
            <a:ext cx="180340" cy="195580"/>
          </a:xfrm>
          <a:custGeom>
            <a:avLst/>
            <a:gdLst/>
            <a:ahLst/>
            <a:cxnLst/>
            <a:rect l="l" t="t" r="r" b="b"/>
            <a:pathLst>
              <a:path w="180339" h="195579">
                <a:moveTo>
                  <a:pt x="0" y="0"/>
                </a:moveTo>
                <a:lnTo>
                  <a:pt x="179831" y="0"/>
                </a:lnTo>
                <a:lnTo>
                  <a:pt x="179831" y="195072"/>
                </a:lnTo>
                <a:lnTo>
                  <a:pt x="0" y="19507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6504431" y="3518915"/>
            <a:ext cx="180340" cy="239395"/>
          </a:xfrm>
          <a:custGeom>
            <a:avLst/>
            <a:gdLst/>
            <a:ahLst/>
            <a:cxnLst/>
            <a:rect l="l" t="t" r="r" b="b"/>
            <a:pathLst>
              <a:path w="180340" h="239395">
                <a:moveTo>
                  <a:pt x="0" y="0"/>
                </a:moveTo>
                <a:lnTo>
                  <a:pt x="179832" y="0"/>
                </a:lnTo>
                <a:lnTo>
                  <a:pt x="179832" y="239268"/>
                </a:lnTo>
                <a:lnTo>
                  <a:pt x="0" y="2392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6772656" y="3377184"/>
            <a:ext cx="180340" cy="295910"/>
          </a:xfrm>
          <a:custGeom>
            <a:avLst/>
            <a:gdLst/>
            <a:ahLst/>
            <a:cxnLst/>
            <a:rect l="l" t="t" r="r" b="b"/>
            <a:pathLst>
              <a:path w="180340" h="295910">
                <a:moveTo>
                  <a:pt x="0" y="0"/>
                </a:moveTo>
                <a:lnTo>
                  <a:pt x="179832" y="0"/>
                </a:lnTo>
                <a:lnTo>
                  <a:pt x="179832" y="295656"/>
                </a:lnTo>
                <a:lnTo>
                  <a:pt x="0" y="2956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7042404" y="3246120"/>
            <a:ext cx="178435" cy="314325"/>
          </a:xfrm>
          <a:custGeom>
            <a:avLst/>
            <a:gdLst/>
            <a:ahLst/>
            <a:cxnLst/>
            <a:rect l="l" t="t" r="r" b="b"/>
            <a:pathLst>
              <a:path w="178434" h="314325">
                <a:moveTo>
                  <a:pt x="0" y="0"/>
                </a:moveTo>
                <a:lnTo>
                  <a:pt x="178307" y="0"/>
                </a:lnTo>
                <a:lnTo>
                  <a:pt x="178307" y="313944"/>
                </a:lnTo>
                <a:lnTo>
                  <a:pt x="0" y="3139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7310628" y="2930651"/>
            <a:ext cx="180340" cy="480059"/>
          </a:xfrm>
          <a:custGeom>
            <a:avLst/>
            <a:gdLst/>
            <a:ahLst/>
            <a:cxnLst/>
            <a:rect l="l" t="t" r="r" b="b"/>
            <a:pathLst>
              <a:path w="180340" h="480060">
                <a:moveTo>
                  <a:pt x="0" y="0"/>
                </a:moveTo>
                <a:lnTo>
                  <a:pt x="179831" y="0"/>
                </a:lnTo>
                <a:lnTo>
                  <a:pt x="179831" y="480060"/>
                </a:lnTo>
                <a:lnTo>
                  <a:pt x="0" y="4800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7580376" y="2750820"/>
            <a:ext cx="178435" cy="502920"/>
          </a:xfrm>
          <a:custGeom>
            <a:avLst/>
            <a:gdLst/>
            <a:ahLst/>
            <a:cxnLst/>
            <a:rect l="l" t="t" r="r" b="b"/>
            <a:pathLst>
              <a:path w="178434" h="502920">
                <a:moveTo>
                  <a:pt x="0" y="0"/>
                </a:moveTo>
                <a:lnTo>
                  <a:pt x="178307" y="0"/>
                </a:lnTo>
                <a:lnTo>
                  <a:pt x="178307" y="502919"/>
                </a:lnTo>
                <a:lnTo>
                  <a:pt x="0" y="5029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7848600" y="2659379"/>
            <a:ext cx="180340" cy="486409"/>
          </a:xfrm>
          <a:custGeom>
            <a:avLst/>
            <a:gdLst/>
            <a:ahLst/>
            <a:cxnLst/>
            <a:rect l="l" t="t" r="r" b="b"/>
            <a:pathLst>
              <a:path w="180340" h="486410">
                <a:moveTo>
                  <a:pt x="0" y="0"/>
                </a:moveTo>
                <a:lnTo>
                  <a:pt x="179831" y="0"/>
                </a:lnTo>
                <a:lnTo>
                  <a:pt x="179831" y="486156"/>
                </a:lnTo>
                <a:lnTo>
                  <a:pt x="0" y="4861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8118347" y="2581655"/>
            <a:ext cx="178435" cy="483234"/>
          </a:xfrm>
          <a:custGeom>
            <a:avLst/>
            <a:gdLst/>
            <a:ahLst/>
            <a:cxnLst/>
            <a:rect l="l" t="t" r="r" b="b"/>
            <a:pathLst>
              <a:path w="178434" h="483235">
                <a:moveTo>
                  <a:pt x="0" y="0"/>
                </a:moveTo>
                <a:lnTo>
                  <a:pt x="178307" y="0"/>
                </a:lnTo>
                <a:lnTo>
                  <a:pt x="178307" y="483107"/>
                </a:lnTo>
                <a:lnTo>
                  <a:pt x="0" y="4831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6234684" y="3715511"/>
            <a:ext cx="180340" cy="0"/>
          </a:xfrm>
          <a:custGeom>
            <a:avLst/>
            <a:gdLst/>
            <a:ahLst/>
            <a:cxnLst/>
            <a:rect l="l" t="t" r="r" b="b"/>
            <a:pathLst>
              <a:path w="180339">
                <a:moveTo>
                  <a:pt x="0" y="0"/>
                </a:moveTo>
                <a:lnTo>
                  <a:pt x="179831" y="0"/>
                </a:lnTo>
              </a:path>
            </a:pathLst>
          </a:custGeom>
          <a:ln w="3175">
            <a:solidFill>
              <a:srgbClr val="FF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6504431" y="3497579"/>
            <a:ext cx="180340" cy="21590"/>
          </a:xfrm>
          <a:custGeom>
            <a:avLst/>
            <a:gdLst/>
            <a:ahLst/>
            <a:cxnLst/>
            <a:rect l="l" t="t" r="r" b="b"/>
            <a:pathLst>
              <a:path w="180340" h="21589">
                <a:moveTo>
                  <a:pt x="0" y="21336"/>
                </a:moveTo>
                <a:lnTo>
                  <a:pt x="179832" y="21336"/>
                </a:lnTo>
                <a:lnTo>
                  <a:pt x="179832" y="0"/>
                </a:lnTo>
                <a:lnTo>
                  <a:pt x="0" y="0"/>
                </a:lnTo>
                <a:lnTo>
                  <a:pt x="0" y="21336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6772656" y="3316223"/>
            <a:ext cx="180340" cy="60960"/>
          </a:xfrm>
          <a:custGeom>
            <a:avLst/>
            <a:gdLst/>
            <a:ahLst/>
            <a:cxnLst/>
            <a:rect l="l" t="t" r="r" b="b"/>
            <a:pathLst>
              <a:path w="180340" h="60960">
                <a:moveTo>
                  <a:pt x="179832" y="0"/>
                </a:moveTo>
                <a:lnTo>
                  <a:pt x="0" y="0"/>
                </a:lnTo>
                <a:lnTo>
                  <a:pt x="0" y="60959"/>
                </a:lnTo>
                <a:lnTo>
                  <a:pt x="179832" y="60959"/>
                </a:lnTo>
                <a:lnTo>
                  <a:pt x="179832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7042404" y="3168395"/>
            <a:ext cx="178435" cy="78105"/>
          </a:xfrm>
          <a:custGeom>
            <a:avLst/>
            <a:gdLst/>
            <a:ahLst/>
            <a:cxnLst/>
            <a:rect l="l" t="t" r="r" b="b"/>
            <a:pathLst>
              <a:path w="178434" h="78105">
                <a:moveTo>
                  <a:pt x="178307" y="0"/>
                </a:moveTo>
                <a:lnTo>
                  <a:pt x="0" y="0"/>
                </a:lnTo>
                <a:lnTo>
                  <a:pt x="0" y="77724"/>
                </a:lnTo>
                <a:lnTo>
                  <a:pt x="178307" y="77724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7310628" y="2846832"/>
            <a:ext cx="180340" cy="83820"/>
          </a:xfrm>
          <a:custGeom>
            <a:avLst/>
            <a:gdLst/>
            <a:ahLst/>
            <a:cxnLst/>
            <a:rect l="l" t="t" r="r" b="b"/>
            <a:pathLst>
              <a:path w="180340" h="83819">
                <a:moveTo>
                  <a:pt x="179831" y="0"/>
                </a:moveTo>
                <a:lnTo>
                  <a:pt x="0" y="0"/>
                </a:lnTo>
                <a:lnTo>
                  <a:pt x="0" y="83819"/>
                </a:lnTo>
                <a:lnTo>
                  <a:pt x="179831" y="83819"/>
                </a:lnTo>
                <a:lnTo>
                  <a:pt x="17983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7580376" y="2660904"/>
            <a:ext cx="178435" cy="90170"/>
          </a:xfrm>
          <a:custGeom>
            <a:avLst/>
            <a:gdLst/>
            <a:ahLst/>
            <a:cxnLst/>
            <a:rect l="l" t="t" r="r" b="b"/>
            <a:pathLst>
              <a:path w="178434" h="90169">
                <a:moveTo>
                  <a:pt x="178307" y="0"/>
                </a:moveTo>
                <a:lnTo>
                  <a:pt x="0" y="0"/>
                </a:lnTo>
                <a:lnTo>
                  <a:pt x="0" y="89915"/>
                </a:lnTo>
                <a:lnTo>
                  <a:pt x="178307" y="89915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7848600" y="2560320"/>
            <a:ext cx="180340" cy="99060"/>
          </a:xfrm>
          <a:custGeom>
            <a:avLst/>
            <a:gdLst/>
            <a:ahLst/>
            <a:cxnLst/>
            <a:rect l="l" t="t" r="r" b="b"/>
            <a:pathLst>
              <a:path w="180340" h="99060">
                <a:moveTo>
                  <a:pt x="179831" y="0"/>
                </a:moveTo>
                <a:lnTo>
                  <a:pt x="0" y="0"/>
                </a:lnTo>
                <a:lnTo>
                  <a:pt x="0" y="99060"/>
                </a:lnTo>
                <a:lnTo>
                  <a:pt x="179831" y="99060"/>
                </a:lnTo>
                <a:lnTo>
                  <a:pt x="17983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8118347" y="2478023"/>
            <a:ext cx="178435" cy="104139"/>
          </a:xfrm>
          <a:custGeom>
            <a:avLst/>
            <a:gdLst/>
            <a:ahLst/>
            <a:cxnLst/>
            <a:rect l="l" t="t" r="r" b="b"/>
            <a:pathLst>
              <a:path w="178434" h="104139">
                <a:moveTo>
                  <a:pt x="178307" y="0"/>
                </a:moveTo>
                <a:lnTo>
                  <a:pt x="0" y="0"/>
                </a:lnTo>
                <a:lnTo>
                  <a:pt x="0" y="103631"/>
                </a:lnTo>
                <a:lnTo>
                  <a:pt x="178307" y="103631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6230111" y="3709415"/>
            <a:ext cx="189230" cy="12700"/>
          </a:xfrm>
          <a:custGeom>
            <a:avLst/>
            <a:gdLst/>
            <a:ahLst/>
            <a:cxnLst/>
            <a:rect l="l" t="t" r="r" b="b"/>
            <a:pathLst>
              <a:path w="189229" h="12700">
                <a:moveTo>
                  <a:pt x="0" y="12192"/>
                </a:moveTo>
                <a:lnTo>
                  <a:pt x="188975" y="12192"/>
                </a:lnTo>
                <a:lnTo>
                  <a:pt x="188975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6499859" y="3493008"/>
            <a:ext cx="189230" cy="30480"/>
          </a:xfrm>
          <a:custGeom>
            <a:avLst/>
            <a:gdLst/>
            <a:ahLst/>
            <a:cxnLst/>
            <a:rect l="l" t="t" r="r" b="b"/>
            <a:pathLst>
              <a:path w="189229" h="30479">
                <a:moveTo>
                  <a:pt x="0" y="30479"/>
                </a:moveTo>
                <a:lnTo>
                  <a:pt x="188976" y="30479"/>
                </a:lnTo>
                <a:lnTo>
                  <a:pt x="188976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6772656" y="3316223"/>
            <a:ext cx="180340" cy="60960"/>
          </a:xfrm>
          <a:custGeom>
            <a:avLst/>
            <a:gdLst/>
            <a:ahLst/>
            <a:cxnLst/>
            <a:rect l="l" t="t" r="r" b="b"/>
            <a:pathLst>
              <a:path w="180340" h="60960">
                <a:moveTo>
                  <a:pt x="0" y="0"/>
                </a:moveTo>
                <a:lnTo>
                  <a:pt x="179832" y="0"/>
                </a:lnTo>
                <a:lnTo>
                  <a:pt x="179832" y="60959"/>
                </a:lnTo>
                <a:lnTo>
                  <a:pt x="0" y="609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7042404" y="3168395"/>
            <a:ext cx="178435" cy="78105"/>
          </a:xfrm>
          <a:custGeom>
            <a:avLst/>
            <a:gdLst/>
            <a:ahLst/>
            <a:cxnLst/>
            <a:rect l="l" t="t" r="r" b="b"/>
            <a:pathLst>
              <a:path w="178434" h="78105">
                <a:moveTo>
                  <a:pt x="0" y="0"/>
                </a:moveTo>
                <a:lnTo>
                  <a:pt x="178307" y="0"/>
                </a:lnTo>
                <a:lnTo>
                  <a:pt x="178307" y="77724"/>
                </a:lnTo>
                <a:lnTo>
                  <a:pt x="0" y="777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7310628" y="2846832"/>
            <a:ext cx="180340" cy="83820"/>
          </a:xfrm>
          <a:custGeom>
            <a:avLst/>
            <a:gdLst/>
            <a:ahLst/>
            <a:cxnLst/>
            <a:rect l="l" t="t" r="r" b="b"/>
            <a:pathLst>
              <a:path w="180340" h="83819">
                <a:moveTo>
                  <a:pt x="0" y="0"/>
                </a:moveTo>
                <a:lnTo>
                  <a:pt x="179831" y="0"/>
                </a:lnTo>
                <a:lnTo>
                  <a:pt x="179831" y="83819"/>
                </a:lnTo>
                <a:lnTo>
                  <a:pt x="0" y="838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7580376" y="2660904"/>
            <a:ext cx="178435" cy="90170"/>
          </a:xfrm>
          <a:custGeom>
            <a:avLst/>
            <a:gdLst/>
            <a:ahLst/>
            <a:cxnLst/>
            <a:rect l="l" t="t" r="r" b="b"/>
            <a:pathLst>
              <a:path w="178434" h="90169">
                <a:moveTo>
                  <a:pt x="0" y="0"/>
                </a:moveTo>
                <a:lnTo>
                  <a:pt x="178307" y="0"/>
                </a:lnTo>
                <a:lnTo>
                  <a:pt x="178307" y="89915"/>
                </a:lnTo>
                <a:lnTo>
                  <a:pt x="0" y="899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7848600" y="2560320"/>
            <a:ext cx="180340" cy="99060"/>
          </a:xfrm>
          <a:custGeom>
            <a:avLst/>
            <a:gdLst/>
            <a:ahLst/>
            <a:cxnLst/>
            <a:rect l="l" t="t" r="r" b="b"/>
            <a:pathLst>
              <a:path w="180340" h="99060">
                <a:moveTo>
                  <a:pt x="0" y="0"/>
                </a:moveTo>
                <a:lnTo>
                  <a:pt x="179831" y="0"/>
                </a:lnTo>
                <a:lnTo>
                  <a:pt x="179831" y="99060"/>
                </a:lnTo>
                <a:lnTo>
                  <a:pt x="0" y="99060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8118347" y="2478023"/>
            <a:ext cx="178435" cy="104139"/>
          </a:xfrm>
          <a:custGeom>
            <a:avLst/>
            <a:gdLst/>
            <a:ahLst/>
            <a:cxnLst/>
            <a:rect l="l" t="t" r="r" b="b"/>
            <a:pathLst>
              <a:path w="178434" h="104139">
                <a:moveTo>
                  <a:pt x="0" y="0"/>
                </a:moveTo>
                <a:lnTo>
                  <a:pt x="178307" y="0"/>
                </a:lnTo>
                <a:lnTo>
                  <a:pt x="178307" y="103631"/>
                </a:lnTo>
                <a:lnTo>
                  <a:pt x="0" y="1036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6234684" y="3678935"/>
            <a:ext cx="180340" cy="35560"/>
          </a:xfrm>
          <a:custGeom>
            <a:avLst/>
            <a:gdLst/>
            <a:ahLst/>
            <a:cxnLst/>
            <a:rect l="l" t="t" r="r" b="b"/>
            <a:pathLst>
              <a:path w="180339" h="35560">
                <a:moveTo>
                  <a:pt x="0" y="35051"/>
                </a:moveTo>
                <a:lnTo>
                  <a:pt x="179831" y="35051"/>
                </a:lnTo>
                <a:lnTo>
                  <a:pt x="179831" y="0"/>
                </a:lnTo>
                <a:lnTo>
                  <a:pt x="0" y="0"/>
                </a:lnTo>
                <a:lnTo>
                  <a:pt x="0" y="35051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6504431" y="3445764"/>
            <a:ext cx="180340" cy="52069"/>
          </a:xfrm>
          <a:custGeom>
            <a:avLst/>
            <a:gdLst/>
            <a:ahLst/>
            <a:cxnLst/>
            <a:rect l="l" t="t" r="r" b="b"/>
            <a:pathLst>
              <a:path w="180340" h="52070">
                <a:moveTo>
                  <a:pt x="0" y="51816"/>
                </a:moveTo>
                <a:lnTo>
                  <a:pt x="179832" y="51816"/>
                </a:lnTo>
                <a:lnTo>
                  <a:pt x="179832" y="0"/>
                </a:lnTo>
                <a:lnTo>
                  <a:pt x="0" y="0"/>
                </a:lnTo>
                <a:lnTo>
                  <a:pt x="0" y="51816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6772656" y="3250692"/>
            <a:ext cx="180340" cy="66040"/>
          </a:xfrm>
          <a:custGeom>
            <a:avLst/>
            <a:gdLst/>
            <a:ahLst/>
            <a:cxnLst/>
            <a:rect l="l" t="t" r="r" b="b"/>
            <a:pathLst>
              <a:path w="180340" h="66039">
                <a:moveTo>
                  <a:pt x="179832" y="0"/>
                </a:moveTo>
                <a:lnTo>
                  <a:pt x="0" y="0"/>
                </a:lnTo>
                <a:lnTo>
                  <a:pt x="0" y="65531"/>
                </a:lnTo>
                <a:lnTo>
                  <a:pt x="179832" y="65531"/>
                </a:lnTo>
                <a:lnTo>
                  <a:pt x="179832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7042404" y="3089148"/>
            <a:ext cx="178435" cy="79375"/>
          </a:xfrm>
          <a:custGeom>
            <a:avLst/>
            <a:gdLst/>
            <a:ahLst/>
            <a:cxnLst/>
            <a:rect l="l" t="t" r="r" b="b"/>
            <a:pathLst>
              <a:path w="178434" h="79375">
                <a:moveTo>
                  <a:pt x="178307" y="0"/>
                </a:moveTo>
                <a:lnTo>
                  <a:pt x="0" y="0"/>
                </a:lnTo>
                <a:lnTo>
                  <a:pt x="0" y="79247"/>
                </a:lnTo>
                <a:lnTo>
                  <a:pt x="178307" y="79247"/>
                </a:lnTo>
                <a:lnTo>
                  <a:pt x="178307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7310628" y="2743200"/>
            <a:ext cx="180340" cy="104139"/>
          </a:xfrm>
          <a:custGeom>
            <a:avLst/>
            <a:gdLst/>
            <a:ahLst/>
            <a:cxnLst/>
            <a:rect l="l" t="t" r="r" b="b"/>
            <a:pathLst>
              <a:path w="180340" h="104139">
                <a:moveTo>
                  <a:pt x="179831" y="0"/>
                </a:moveTo>
                <a:lnTo>
                  <a:pt x="0" y="0"/>
                </a:lnTo>
                <a:lnTo>
                  <a:pt x="0" y="103631"/>
                </a:lnTo>
                <a:lnTo>
                  <a:pt x="179831" y="103631"/>
                </a:lnTo>
                <a:lnTo>
                  <a:pt x="179831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7580376" y="2528316"/>
            <a:ext cx="178435" cy="132715"/>
          </a:xfrm>
          <a:custGeom>
            <a:avLst/>
            <a:gdLst/>
            <a:ahLst/>
            <a:cxnLst/>
            <a:rect l="l" t="t" r="r" b="b"/>
            <a:pathLst>
              <a:path w="178434" h="132714">
                <a:moveTo>
                  <a:pt x="178307" y="0"/>
                </a:moveTo>
                <a:lnTo>
                  <a:pt x="0" y="0"/>
                </a:lnTo>
                <a:lnTo>
                  <a:pt x="0" y="132587"/>
                </a:lnTo>
                <a:lnTo>
                  <a:pt x="178307" y="132587"/>
                </a:lnTo>
                <a:lnTo>
                  <a:pt x="178307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7848600" y="2404872"/>
            <a:ext cx="180340" cy="155575"/>
          </a:xfrm>
          <a:custGeom>
            <a:avLst/>
            <a:gdLst/>
            <a:ahLst/>
            <a:cxnLst/>
            <a:rect l="l" t="t" r="r" b="b"/>
            <a:pathLst>
              <a:path w="180340" h="155575">
                <a:moveTo>
                  <a:pt x="179831" y="0"/>
                </a:moveTo>
                <a:lnTo>
                  <a:pt x="0" y="0"/>
                </a:lnTo>
                <a:lnTo>
                  <a:pt x="0" y="155447"/>
                </a:lnTo>
                <a:lnTo>
                  <a:pt x="179831" y="155447"/>
                </a:lnTo>
                <a:lnTo>
                  <a:pt x="179831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8118347" y="2313432"/>
            <a:ext cx="178435" cy="165100"/>
          </a:xfrm>
          <a:custGeom>
            <a:avLst/>
            <a:gdLst/>
            <a:ahLst/>
            <a:cxnLst/>
            <a:rect l="l" t="t" r="r" b="b"/>
            <a:pathLst>
              <a:path w="178434" h="165100">
                <a:moveTo>
                  <a:pt x="178307" y="0"/>
                </a:moveTo>
                <a:lnTo>
                  <a:pt x="0" y="0"/>
                </a:lnTo>
                <a:lnTo>
                  <a:pt x="0" y="164592"/>
                </a:lnTo>
                <a:lnTo>
                  <a:pt x="178307" y="164592"/>
                </a:lnTo>
                <a:lnTo>
                  <a:pt x="178307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6234684" y="3678935"/>
            <a:ext cx="180340" cy="35560"/>
          </a:xfrm>
          <a:custGeom>
            <a:avLst/>
            <a:gdLst/>
            <a:ahLst/>
            <a:cxnLst/>
            <a:rect l="l" t="t" r="r" b="b"/>
            <a:pathLst>
              <a:path w="180339" h="35560">
                <a:moveTo>
                  <a:pt x="0" y="0"/>
                </a:moveTo>
                <a:lnTo>
                  <a:pt x="179831" y="0"/>
                </a:lnTo>
                <a:lnTo>
                  <a:pt x="179831" y="35051"/>
                </a:lnTo>
                <a:lnTo>
                  <a:pt x="0" y="350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6504431" y="3445764"/>
            <a:ext cx="180340" cy="52069"/>
          </a:xfrm>
          <a:custGeom>
            <a:avLst/>
            <a:gdLst/>
            <a:ahLst/>
            <a:cxnLst/>
            <a:rect l="l" t="t" r="r" b="b"/>
            <a:pathLst>
              <a:path w="180340" h="52070">
                <a:moveTo>
                  <a:pt x="0" y="0"/>
                </a:moveTo>
                <a:lnTo>
                  <a:pt x="179832" y="0"/>
                </a:lnTo>
                <a:lnTo>
                  <a:pt x="179832" y="51816"/>
                </a:lnTo>
                <a:lnTo>
                  <a:pt x="0" y="518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6772656" y="3250692"/>
            <a:ext cx="180340" cy="66040"/>
          </a:xfrm>
          <a:custGeom>
            <a:avLst/>
            <a:gdLst/>
            <a:ahLst/>
            <a:cxnLst/>
            <a:rect l="l" t="t" r="r" b="b"/>
            <a:pathLst>
              <a:path w="180340" h="66039">
                <a:moveTo>
                  <a:pt x="0" y="0"/>
                </a:moveTo>
                <a:lnTo>
                  <a:pt x="179832" y="0"/>
                </a:lnTo>
                <a:lnTo>
                  <a:pt x="179832" y="65531"/>
                </a:lnTo>
                <a:lnTo>
                  <a:pt x="0" y="655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7042404" y="3089148"/>
            <a:ext cx="178435" cy="79375"/>
          </a:xfrm>
          <a:custGeom>
            <a:avLst/>
            <a:gdLst/>
            <a:ahLst/>
            <a:cxnLst/>
            <a:rect l="l" t="t" r="r" b="b"/>
            <a:pathLst>
              <a:path w="178434" h="79375">
                <a:moveTo>
                  <a:pt x="0" y="0"/>
                </a:moveTo>
                <a:lnTo>
                  <a:pt x="178307" y="0"/>
                </a:lnTo>
                <a:lnTo>
                  <a:pt x="178307" y="79247"/>
                </a:lnTo>
                <a:lnTo>
                  <a:pt x="0" y="7924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7310628" y="2743200"/>
            <a:ext cx="180340" cy="104139"/>
          </a:xfrm>
          <a:custGeom>
            <a:avLst/>
            <a:gdLst/>
            <a:ahLst/>
            <a:cxnLst/>
            <a:rect l="l" t="t" r="r" b="b"/>
            <a:pathLst>
              <a:path w="180340" h="104139">
                <a:moveTo>
                  <a:pt x="0" y="0"/>
                </a:moveTo>
                <a:lnTo>
                  <a:pt x="179831" y="0"/>
                </a:lnTo>
                <a:lnTo>
                  <a:pt x="179831" y="103631"/>
                </a:lnTo>
                <a:lnTo>
                  <a:pt x="0" y="1036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7580376" y="2528316"/>
            <a:ext cx="178435" cy="132715"/>
          </a:xfrm>
          <a:custGeom>
            <a:avLst/>
            <a:gdLst/>
            <a:ahLst/>
            <a:cxnLst/>
            <a:rect l="l" t="t" r="r" b="b"/>
            <a:pathLst>
              <a:path w="178434" h="132714">
                <a:moveTo>
                  <a:pt x="0" y="0"/>
                </a:moveTo>
                <a:lnTo>
                  <a:pt x="178307" y="0"/>
                </a:lnTo>
                <a:lnTo>
                  <a:pt x="178307" y="132587"/>
                </a:lnTo>
                <a:lnTo>
                  <a:pt x="0" y="13258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7848600" y="2404872"/>
            <a:ext cx="180340" cy="155575"/>
          </a:xfrm>
          <a:custGeom>
            <a:avLst/>
            <a:gdLst/>
            <a:ahLst/>
            <a:cxnLst/>
            <a:rect l="l" t="t" r="r" b="b"/>
            <a:pathLst>
              <a:path w="180340" h="155575">
                <a:moveTo>
                  <a:pt x="0" y="0"/>
                </a:moveTo>
                <a:lnTo>
                  <a:pt x="179831" y="0"/>
                </a:lnTo>
                <a:lnTo>
                  <a:pt x="179831" y="155447"/>
                </a:lnTo>
                <a:lnTo>
                  <a:pt x="0" y="15544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8118347" y="2313432"/>
            <a:ext cx="178435" cy="165100"/>
          </a:xfrm>
          <a:custGeom>
            <a:avLst/>
            <a:gdLst/>
            <a:ahLst/>
            <a:cxnLst/>
            <a:rect l="l" t="t" r="r" b="b"/>
            <a:pathLst>
              <a:path w="178434" h="165100">
                <a:moveTo>
                  <a:pt x="0" y="0"/>
                </a:moveTo>
                <a:lnTo>
                  <a:pt x="178307" y="0"/>
                </a:lnTo>
                <a:lnTo>
                  <a:pt x="178307" y="164592"/>
                </a:lnTo>
                <a:lnTo>
                  <a:pt x="0" y="1645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6234684" y="3678173"/>
            <a:ext cx="180340" cy="0"/>
          </a:xfrm>
          <a:custGeom>
            <a:avLst/>
            <a:gdLst/>
            <a:ahLst/>
            <a:cxnLst/>
            <a:rect l="l" t="t" r="r" b="b"/>
            <a:pathLst>
              <a:path w="180339">
                <a:moveTo>
                  <a:pt x="0" y="0"/>
                </a:moveTo>
                <a:lnTo>
                  <a:pt x="179831" y="0"/>
                </a:lnTo>
              </a:path>
            </a:pathLst>
          </a:custGeom>
          <a:ln w="3175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6504431" y="3445002"/>
            <a:ext cx="180340" cy="0"/>
          </a:xfrm>
          <a:custGeom>
            <a:avLst/>
            <a:gdLst/>
            <a:ahLst/>
            <a:cxnLst/>
            <a:rect l="l" t="t" r="r" b="b"/>
            <a:pathLst>
              <a:path w="180340">
                <a:moveTo>
                  <a:pt x="0" y="0"/>
                </a:moveTo>
                <a:lnTo>
                  <a:pt x="179832" y="0"/>
                </a:lnTo>
              </a:path>
            </a:pathLst>
          </a:custGeom>
          <a:ln w="3175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6772656" y="3248405"/>
            <a:ext cx="180340" cy="0"/>
          </a:xfrm>
          <a:custGeom>
            <a:avLst/>
            <a:gdLst/>
            <a:ahLst/>
            <a:cxnLst/>
            <a:rect l="l" t="t" r="r" b="b"/>
            <a:pathLst>
              <a:path w="180340">
                <a:moveTo>
                  <a:pt x="0" y="0"/>
                </a:moveTo>
                <a:lnTo>
                  <a:pt x="179832" y="0"/>
                </a:lnTo>
              </a:path>
            </a:pathLst>
          </a:custGeom>
          <a:ln w="4572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7042404" y="3084576"/>
            <a:ext cx="178435" cy="0"/>
          </a:xfrm>
          <a:custGeom>
            <a:avLst/>
            <a:gdLst/>
            <a:ahLst/>
            <a:cxnLst/>
            <a:rect l="l" t="t" r="r" b="b"/>
            <a:pathLst>
              <a:path w="178434">
                <a:moveTo>
                  <a:pt x="0" y="0"/>
                </a:moveTo>
                <a:lnTo>
                  <a:pt x="178307" y="0"/>
                </a:lnTo>
              </a:path>
            </a:pathLst>
          </a:custGeom>
          <a:ln w="9143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7310628" y="2712720"/>
            <a:ext cx="180340" cy="30480"/>
          </a:xfrm>
          <a:custGeom>
            <a:avLst/>
            <a:gdLst/>
            <a:ahLst/>
            <a:cxnLst/>
            <a:rect l="l" t="t" r="r" b="b"/>
            <a:pathLst>
              <a:path w="180340" h="30480">
                <a:moveTo>
                  <a:pt x="0" y="30479"/>
                </a:moveTo>
                <a:lnTo>
                  <a:pt x="179831" y="30479"/>
                </a:lnTo>
                <a:lnTo>
                  <a:pt x="179831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7580376" y="2421635"/>
            <a:ext cx="178435" cy="106680"/>
          </a:xfrm>
          <a:custGeom>
            <a:avLst/>
            <a:gdLst/>
            <a:ahLst/>
            <a:cxnLst/>
            <a:rect l="l" t="t" r="r" b="b"/>
            <a:pathLst>
              <a:path w="178434" h="106680">
                <a:moveTo>
                  <a:pt x="178307" y="0"/>
                </a:moveTo>
                <a:lnTo>
                  <a:pt x="0" y="0"/>
                </a:lnTo>
                <a:lnTo>
                  <a:pt x="0" y="106680"/>
                </a:lnTo>
                <a:lnTo>
                  <a:pt x="178307" y="106680"/>
                </a:lnTo>
                <a:lnTo>
                  <a:pt x="178307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7848600" y="2182367"/>
            <a:ext cx="180340" cy="222885"/>
          </a:xfrm>
          <a:custGeom>
            <a:avLst/>
            <a:gdLst/>
            <a:ahLst/>
            <a:cxnLst/>
            <a:rect l="l" t="t" r="r" b="b"/>
            <a:pathLst>
              <a:path w="180340" h="222885">
                <a:moveTo>
                  <a:pt x="179831" y="0"/>
                </a:moveTo>
                <a:lnTo>
                  <a:pt x="0" y="0"/>
                </a:lnTo>
                <a:lnTo>
                  <a:pt x="0" y="222504"/>
                </a:lnTo>
                <a:lnTo>
                  <a:pt x="179831" y="222504"/>
                </a:lnTo>
                <a:lnTo>
                  <a:pt x="179831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8118347" y="1946148"/>
            <a:ext cx="178435" cy="367665"/>
          </a:xfrm>
          <a:custGeom>
            <a:avLst/>
            <a:gdLst/>
            <a:ahLst/>
            <a:cxnLst/>
            <a:rect l="l" t="t" r="r" b="b"/>
            <a:pathLst>
              <a:path w="178434" h="367664">
                <a:moveTo>
                  <a:pt x="178307" y="0"/>
                </a:moveTo>
                <a:lnTo>
                  <a:pt x="0" y="0"/>
                </a:lnTo>
                <a:lnTo>
                  <a:pt x="0" y="367283"/>
                </a:lnTo>
                <a:lnTo>
                  <a:pt x="178307" y="367283"/>
                </a:lnTo>
                <a:lnTo>
                  <a:pt x="178307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6230111" y="3678173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5" y="0"/>
                </a:lnTo>
              </a:path>
            </a:pathLst>
          </a:custGeom>
          <a:ln w="1066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6499859" y="3445002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6" y="0"/>
                </a:lnTo>
              </a:path>
            </a:pathLst>
          </a:custGeom>
          <a:ln w="1066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6768083" y="3241548"/>
            <a:ext cx="189230" cy="13970"/>
          </a:xfrm>
          <a:custGeom>
            <a:avLst/>
            <a:gdLst/>
            <a:ahLst/>
            <a:cxnLst/>
            <a:rect l="l" t="t" r="r" b="b"/>
            <a:pathLst>
              <a:path w="189229" h="13970">
                <a:moveTo>
                  <a:pt x="0" y="13716"/>
                </a:moveTo>
                <a:lnTo>
                  <a:pt x="188976" y="13716"/>
                </a:lnTo>
                <a:lnTo>
                  <a:pt x="188976" y="0"/>
                </a:lnTo>
                <a:lnTo>
                  <a:pt x="0" y="0"/>
                </a:lnTo>
                <a:lnTo>
                  <a:pt x="0" y="13716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7037831" y="3084576"/>
            <a:ext cx="187960" cy="0"/>
          </a:xfrm>
          <a:custGeom>
            <a:avLst/>
            <a:gdLst/>
            <a:ahLst/>
            <a:cxnLst/>
            <a:rect l="l" t="t" r="r" b="b"/>
            <a:pathLst>
              <a:path w="187959">
                <a:moveTo>
                  <a:pt x="0" y="0"/>
                </a:moveTo>
                <a:lnTo>
                  <a:pt x="187451" y="0"/>
                </a:lnTo>
              </a:path>
            </a:pathLst>
          </a:custGeom>
          <a:ln w="1828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7310628" y="2712720"/>
            <a:ext cx="180340" cy="30480"/>
          </a:xfrm>
          <a:custGeom>
            <a:avLst/>
            <a:gdLst/>
            <a:ahLst/>
            <a:cxnLst/>
            <a:rect l="l" t="t" r="r" b="b"/>
            <a:pathLst>
              <a:path w="180340" h="30480">
                <a:moveTo>
                  <a:pt x="0" y="0"/>
                </a:moveTo>
                <a:lnTo>
                  <a:pt x="179831" y="0"/>
                </a:lnTo>
                <a:lnTo>
                  <a:pt x="179831" y="30480"/>
                </a:lnTo>
                <a:lnTo>
                  <a:pt x="0" y="304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7580376" y="2421635"/>
            <a:ext cx="178435" cy="106680"/>
          </a:xfrm>
          <a:custGeom>
            <a:avLst/>
            <a:gdLst/>
            <a:ahLst/>
            <a:cxnLst/>
            <a:rect l="l" t="t" r="r" b="b"/>
            <a:pathLst>
              <a:path w="178434" h="106680">
                <a:moveTo>
                  <a:pt x="0" y="0"/>
                </a:moveTo>
                <a:lnTo>
                  <a:pt x="178307" y="0"/>
                </a:lnTo>
                <a:lnTo>
                  <a:pt x="178307" y="106680"/>
                </a:lnTo>
                <a:lnTo>
                  <a:pt x="0" y="1066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7848600" y="2182367"/>
            <a:ext cx="180340" cy="222885"/>
          </a:xfrm>
          <a:custGeom>
            <a:avLst/>
            <a:gdLst/>
            <a:ahLst/>
            <a:cxnLst/>
            <a:rect l="l" t="t" r="r" b="b"/>
            <a:pathLst>
              <a:path w="180340" h="222885">
                <a:moveTo>
                  <a:pt x="0" y="0"/>
                </a:moveTo>
                <a:lnTo>
                  <a:pt x="179831" y="0"/>
                </a:lnTo>
                <a:lnTo>
                  <a:pt x="179831" y="222504"/>
                </a:lnTo>
                <a:lnTo>
                  <a:pt x="0" y="2225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8118347" y="1946148"/>
            <a:ext cx="178435" cy="367665"/>
          </a:xfrm>
          <a:custGeom>
            <a:avLst/>
            <a:gdLst/>
            <a:ahLst/>
            <a:cxnLst/>
            <a:rect l="l" t="t" r="r" b="b"/>
            <a:pathLst>
              <a:path w="178434" h="367664">
                <a:moveTo>
                  <a:pt x="0" y="0"/>
                </a:moveTo>
                <a:lnTo>
                  <a:pt x="178307" y="0"/>
                </a:lnTo>
                <a:lnTo>
                  <a:pt x="178307" y="367283"/>
                </a:lnTo>
                <a:lnTo>
                  <a:pt x="0" y="3672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6190488" y="4328159"/>
            <a:ext cx="2152015" cy="0"/>
          </a:xfrm>
          <a:custGeom>
            <a:avLst/>
            <a:gdLst/>
            <a:ahLst/>
            <a:cxnLst/>
            <a:rect l="l" t="t" r="r" b="b"/>
            <a:pathLst>
              <a:path w="2152015">
                <a:moveTo>
                  <a:pt x="0" y="0"/>
                </a:moveTo>
                <a:lnTo>
                  <a:pt x="2151888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 txBox="1"/>
          <p:nvPr/>
        </p:nvSpPr>
        <p:spPr>
          <a:xfrm>
            <a:off x="5952871" y="4222394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48" name="object 348"/>
          <p:cNvSpPr txBox="1"/>
          <p:nvPr/>
        </p:nvSpPr>
        <p:spPr>
          <a:xfrm>
            <a:off x="5952871" y="3555746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49" name="object 349"/>
          <p:cNvSpPr txBox="1"/>
          <p:nvPr/>
        </p:nvSpPr>
        <p:spPr>
          <a:xfrm>
            <a:off x="5868161" y="2889250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50" name="object 350"/>
          <p:cNvSpPr txBox="1"/>
          <p:nvPr/>
        </p:nvSpPr>
        <p:spPr>
          <a:xfrm>
            <a:off x="5868161" y="2222626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51" name="object 351"/>
          <p:cNvSpPr txBox="1"/>
          <p:nvPr/>
        </p:nvSpPr>
        <p:spPr>
          <a:xfrm>
            <a:off x="5868161" y="1556003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52" name="object 352"/>
          <p:cNvSpPr/>
          <p:nvPr/>
        </p:nvSpPr>
        <p:spPr>
          <a:xfrm>
            <a:off x="6316090" y="4470958"/>
            <a:ext cx="2149220" cy="2795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6449567" y="1708404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4" y="70103"/>
                </a:lnTo>
                <a:lnTo>
                  <a:pt x="7010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6449567" y="1708404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4" y="70103"/>
                </a:lnTo>
                <a:lnTo>
                  <a:pt x="7010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6449567" y="192023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6449567" y="192023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 txBox="1"/>
          <p:nvPr/>
        </p:nvSpPr>
        <p:spPr>
          <a:xfrm>
            <a:off x="6537706" y="1596009"/>
            <a:ext cx="751840" cy="442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39000"/>
              </a:lnSpc>
            </a:pP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ene</a:t>
            </a:r>
            <a:r>
              <a:rPr sz="1000" dirty="0">
                <a:latin typeface="Univers for BP"/>
                <a:cs typeface="Univers for BP"/>
              </a:rPr>
              <a:t>w</a:t>
            </a:r>
            <a:r>
              <a:rPr sz="1000" spc="-5" dirty="0">
                <a:latin typeface="Univers for BP"/>
                <a:cs typeface="Univers for BP"/>
              </a:rPr>
              <a:t>ables  Hydro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58" name="object 358"/>
          <p:cNvSpPr/>
          <p:nvPr/>
        </p:nvSpPr>
        <p:spPr>
          <a:xfrm>
            <a:off x="6449567" y="213207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6449567" y="213207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 txBox="1"/>
          <p:nvPr/>
        </p:nvSpPr>
        <p:spPr>
          <a:xfrm>
            <a:off x="6537706" y="2078863"/>
            <a:ext cx="49022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Nu</a:t>
            </a:r>
            <a:r>
              <a:rPr sz="1000" spc="-15" dirty="0">
                <a:latin typeface="Univers for BP"/>
                <a:cs typeface="Univers for BP"/>
              </a:rPr>
              <a:t>c</a:t>
            </a:r>
            <a:r>
              <a:rPr sz="1000" spc="0" dirty="0">
                <a:latin typeface="Univers for BP"/>
                <a:cs typeface="Univers for BP"/>
              </a:rPr>
              <a:t>l</a:t>
            </a:r>
            <a:r>
              <a:rPr sz="1000" spc="-5" dirty="0">
                <a:latin typeface="Univers for BP"/>
                <a:cs typeface="Univers for BP"/>
              </a:rPr>
              <a:t>e</a:t>
            </a:r>
            <a:r>
              <a:rPr sz="1000" spc="-10" dirty="0">
                <a:latin typeface="Univers for BP"/>
                <a:cs typeface="Univers for BP"/>
              </a:rPr>
              <a:t>a</a:t>
            </a:r>
            <a:r>
              <a:rPr sz="1000" spc="-5" dirty="0">
                <a:latin typeface="Univers for BP"/>
                <a:cs typeface="Univers for BP"/>
              </a:rPr>
              <a:t>r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61" name="object 361"/>
          <p:cNvSpPr/>
          <p:nvPr/>
        </p:nvSpPr>
        <p:spPr>
          <a:xfrm>
            <a:off x="6449567" y="2343911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6449567" y="2343911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6449567" y="25557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6449567" y="25557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6449567" y="2767583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6449567" y="2767583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 txBox="1"/>
          <p:nvPr/>
        </p:nvSpPr>
        <p:spPr>
          <a:xfrm>
            <a:off x="6537706" y="2231415"/>
            <a:ext cx="294005" cy="654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38900"/>
              </a:lnSpc>
            </a:pP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oal  Gas  Oil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68" name="object 368"/>
          <p:cNvSpPr/>
          <p:nvPr/>
        </p:nvSpPr>
        <p:spPr>
          <a:xfrm>
            <a:off x="7533131" y="1659635"/>
            <a:ext cx="0" cy="2672715"/>
          </a:xfrm>
          <a:custGeom>
            <a:avLst/>
            <a:gdLst/>
            <a:ahLst/>
            <a:cxnLst/>
            <a:rect l="l" t="t" r="r" b="b"/>
            <a:pathLst>
              <a:path h="2672715">
                <a:moveTo>
                  <a:pt x="0" y="0"/>
                </a:moveTo>
                <a:lnTo>
                  <a:pt x="0" y="2672156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620268" y="978408"/>
            <a:ext cx="1541145" cy="329565"/>
          </a:xfrm>
          <a:custGeom>
            <a:avLst/>
            <a:gdLst/>
            <a:ahLst/>
            <a:cxnLst/>
            <a:rect l="l" t="t" r="r" b="b"/>
            <a:pathLst>
              <a:path w="1541145" h="329565">
                <a:moveTo>
                  <a:pt x="1485900" y="0"/>
                </a:moveTo>
                <a:lnTo>
                  <a:pt x="54863" y="0"/>
                </a:lnTo>
                <a:lnTo>
                  <a:pt x="33507" y="4304"/>
                </a:lnTo>
                <a:lnTo>
                  <a:pt x="16068" y="16049"/>
                </a:lnTo>
                <a:lnTo>
                  <a:pt x="4311" y="33486"/>
                </a:lnTo>
                <a:lnTo>
                  <a:pt x="0" y="54863"/>
                </a:lnTo>
                <a:lnTo>
                  <a:pt x="0" y="274319"/>
                </a:lnTo>
                <a:lnTo>
                  <a:pt x="4311" y="295697"/>
                </a:lnTo>
                <a:lnTo>
                  <a:pt x="16068" y="313134"/>
                </a:lnTo>
                <a:lnTo>
                  <a:pt x="33507" y="324879"/>
                </a:lnTo>
                <a:lnTo>
                  <a:pt x="54863" y="329183"/>
                </a:lnTo>
                <a:lnTo>
                  <a:pt x="1485900" y="329183"/>
                </a:lnTo>
                <a:lnTo>
                  <a:pt x="1507277" y="324879"/>
                </a:lnTo>
                <a:lnTo>
                  <a:pt x="1524714" y="313134"/>
                </a:lnTo>
                <a:lnTo>
                  <a:pt x="1536459" y="295697"/>
                </a:lnTo>
                <a:lnTo>
                  <a:pt x="1540764" y="274319"/>
                </a:lnTo>
                <a:lnTo>
                  <a:pt x="1540764" y="54863"/>
                </a:lnTo>
                <a:lnTo>
                  <a:pt x="1536459" y="33486"/>
                </a:lnTo>
                <a:lnTo>
                  <a:pt x="1524714" y="16049"/>
                </a:lnTo>
                <a:lnTo>
                  <a:pt x="1507277" y="4304"/>
                </a:lnTo>
                <a:lnTo>
                  <a:pt x="1485900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3680459" y="978408"/>
            <a:ext cx="1541145" cy="329565"/>
          </a:xfrm>
          <a:custGeom>
            <a:avLst/>
            <a:gdLst/>
            <a:ahLst/>
            <a:cxnLst/>
            <a:rect l="l" t="t" r="r" b="b"/>
            <a:pathLst>
              <a:path w="1541145" h="329565">
                <a:moveTo>
                  <a:pt x="1485900" y="0"/>
                </a:moveTo>
                <a:lnTo>
                  <a:pt x="54863" y="0"/>
                </a:lnTo>
                <a:lnTo>
                  <a:pt x="33486" y="4304"/>
                </a:lnTo>
                <a:lnTo>
                  <a:pt x="16049" y="16049"/>
                </a:lnTo>
                <a:lnTo>
                  <a:pt x="4304" y="33486"/>
                </a:lnTo>
                <a:lnTo>
                  <a:pt x="0" y="54863"/>
                </a:lnTo>
                <a:lnTo>
                  <a:pt x="0" y="274319"/>
                </a:lnTo>
                <a:lnTo>
                  <a:pt x="4304" y="295697"/>
                </a:lnTo>
                <a:lnTo>
                  <a:pt x="16049" y="313134"/>
                </a:lnTo>
                <a:lnTo>
                  <a:pt x="33486" y="324879"/>
                </a:lnTo>
                <a:lnTo>
                  <a:pt x="54863" y="329183"/>
                </a:lnTo>
                <a:lnTo>
                  <a:pt x="1485900" y="329183"/>
                </a:lnTo>
                <a:lnTo>
                  <a:pt x="1507277" y="324879"/>
                </a:lnTo>
                <a:lnTo>
                  <a:pt x="1524714" y="313134"/>
                </a:lnTo>
                <a:lnTo>
                  <a:pt x="1536459" y="295697"/>
                </a:lnTo>
                <a:lnTo>
                  <a:pt x="1540764" y="274319"/>
                </a:lnTo>
                <a:lnTo>
                  <a:pt x="1540764" y="54863"/>
                </a:lnTo>
                <a:lnTo>
                  <a:pt x="1536459" y="33486"/>
                </a:lnTo>
                <a:lnTo>
                  <a:pt x="1524714" y="16049"/>
                </a:lnTo>
                <a:lnTo>
                  <a:pt x="1507277" y="4304"/>
                </a:lnTo>
                <a:lnTo>
                  <a:pt x="1485900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 txBox="1"/>
          <p:nvPr/>
        </p:nvSpPr>
        <p:spPr>
          <a:xfrm>
            <a:off x="212852" y="741171"/>
            <a:ext cx="5275580" cy="782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30245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Primary energy</a:t>
            </a:r>
            <a:r>
              <a:rPr sz="1400" spc="-8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demand</a:t>
            </a:r>
            <a:endParaRPr sz="1400">
              <a:latin typeface="Univers for BP"/>
              <a:cs typeface="Univers for BP"/>
            </a:endParaRPr>
          </a:p>
          <a:p>
            <a:pPr marL="554355">
              <a:lnSpc>
                <a:spcPct val="100000"/>
              </a:lnSpc>
              <a:spcBef>
                <a:spcPts val="620"/>
              </a:spcBef>
              <a:tabLst>
                <a:tab pos="3942079" algn="l"/>
              </a:tabLst>
            </a:pPr>
            <a:r>
              <a:rPr sz="2100" spc="-7" baseline="3968" dirty="0">
                <a:latin typeface="Univers for BP"/>
                <a:cs typeface="Univers for BP"/>
              </a:rPr>
              <a:t>End-use</a:t>
            </a:r>
            <a:r>
              <a:rPr sz="2100" spc="-37" baseline="3968" dirty="0">
                <a:latin typeface="Univers for BP"/>
                <a:cs typeface="Univers for BP"/>
              </a:rPr>
              <a:t> </a:t>
            </a:r>
            <a:r>
              <a:rPr sz="2100" baseline="3968" dirty="0">
                <a:latin typeface="Univers for BP"/>
                <a:cs typeface="Univers for BP"/>
              </a:rPr>
              <a:t>sector	</a:t>
            </a:r>
            <a:r>
              <a:rPr sz="1400" spc="-5" dirty="0">
                <a:latin typeface="Univers for BP"/>
                <a:cs typeface="Univers for BP"/>
              </a:rPr>
              <a:t>Region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Billion</a:t>
            </a:r>
            <a:r>
              <a:rPr sz="1200" b="0" spc="-8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toe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72" name="object 372"/>
          <p:cNvSpPr/>
          <p:nvPr/>
        </p:nvSpPr>
        <p:spPr>
          <a:xfrm>
            <a:off x="6751319" y="978408"/>
            <a:ext cx="1541145" cy="329565"/>
          </a:xfrm>
          <a:custGeom>
            <a:avLst/>
            <a:gdLst/>
            <a:ahLst/>
            <a:cxnLst/>
            <a:rect l="l" t="t" r="r" b="b"/>
            <a:pathLst>
              <a:path w="1541145" h="329565">
                <a:moveTo>
                  <a:pt x="1485900" y="0"/>
                </a:moveTo>
                <a:lnTo>
                  <a:pt x="54863" y="0"/>
                </a:lnTo>
                <a:lnTo>
                  <a:pt x="33486" y="4304"/>
                </a:lnTo>
                <a:lnTo>
                  <a:pt x="16049" y="16049"/>
                </a:lnTo>
                <a:lnTo>
                  <a:pt x="4304" y="33486"/>
                </a:lnTo>
                <a:lnTo>
                  <a:pt x="0" y="54863"/>
                </a:lnTo>
                <a:lnTo>
                  <a:pt x="0" y="274319"/>
                </a:lnTo>
                <a:lnTo>
                  <a:pt x="4304" y="295697"/>
                </a:lnTo>
                <a:lnTo>
                  <a:pt x="16049" y="313134"/>
                </a:lnTo>
                <a:lnTo>
                  <a:pt x="33486" y="324879"/>
                </a:lnTo>
                <a:lnTo>
                  <a:pt x="54863" y="329183"/>
                </a:lnTo>
                <a:lnTo>
                  <a:pt x="1485900" y="329183"/>
                </a:lnTo>
                <a:lnTo>
                  <a:pt x="1507277" y="324879"/>
                </a:lnTo>
                <a:lnTo>
                  <a:pt x="1524714" y="313134"/>
                </a:lnTo>
                <a:lnTo>
                  <a:pt x="1536459" y="295697"/>
                </a:lnTo>
                <a:lnTo>
                  <a:pt x="1540763" y="274319"/>
                </a:lnTo>
                <a:lnTo>
                  <a:pt x="1540763" y="54863"/>
                </a:lnTo>
                <a:lnTo>
                  <a:pt x="1536459" y="33486"/>
                </a:lnTo>
                <a:lnTo>
                  <a:pt x="1524714" y="16049"/>
                </a:lnTo>
                <a:lnTo>
                  <a:pt x="1507277" y="4304"/>
                </a:lnTo>
                <a:lnTo>
                  <a:pt x="1485900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 txBox="1"/>
          <p:nvPr/>
        </p:nvSpPr>
        <p:spPr>
          <a:xfrm>
            <a:off x="7332091" y="1033526"/>
            <a:ext cx="38163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Univers for BP"/>
                <a:cs typeface="Univers for BP"/>
              </a:rPr>
              <a:t>F</a:t>
            </a:r>
            <a:r>
              <a:rPr sz="1400" spc="-10" dirty="0">
                <a:latin typeface="Univers for BP"/>
                <a:cs typeface="Univers for BP"/>
              </a:rPr>
              <a:t>u</a:t>
            </a:r>
            <a:r>
              <a:rPr sz="1400" dirty="0">
                <a:latin typeface="Univers for BP"/>
                <a:cs typeface="Univers for BP"/>
              </a:rPr>
              <a:t>el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374" name="object 37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09540" y="4257446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09540" y="3724961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5%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09540" y="3192779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09540" y="2660269"/>
            <a:ext cx="3898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5%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09540" y="2128139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09540" y="1595882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5%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21273" y="4455566"/>
            <a:ext cx="745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1995-2017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154036" y="4455566"/>
            <a:ext cx="745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2017-2040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88204" y="875283"/>
            <a:ext cx="2378075" cy="725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510"/>
              </a:lnSpc>
            </a:pPr>
            <a:r>
              <a:rPr sz="1400" spc="-5" dirty="0">
                <a:latin typeface="Univers for BP"/>
                <a:cs typeface="Univers for BP"/>
              </a:rPr>
              <a:t>Annual demand growth</a:t>
            </a:r>
            <a:r>
              <a:rPr sz="1400" spc="-11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and  </a:t>
            </a:r>
            <a:r>
              <a:rPr sz="1400" dirty="0">
                <a:latin typeface="Univers for BP"/>
                <a:cs typeface="Univers for BP"/>
              </a:rPr>
              <a:t>sector</a:t>
            </a:r>
            <a:r>
              <a:rPr sz="1400" spc="-11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contributions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200" b="0" dirty="0">
                <a:latin typeface="Univers for BP Light"/>
                <a:cs typeface="Univers for BP Light"/>
              </a:rPr>
              <a:t>% per</a:t>
            </a:r>
            <a:r>
              <a:rPr sz="1200" b="0" spc="-105" dirty="0">
                <a:latin typeface="Univers for BP Light"/>
                <a:cs typeface="Univers for BP Light"/>
              </a:rPr>
              <a:t> </a:t>
            </a:r>
            <a:r>
              <a:rPr sz="1200" b="0" dirty="0">
                <a:latin typeface="Univers for BP Light"/>
                <a:cs typeface="Univers for BP Light"/>
              </a:rPr>
              <a:t>annum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7606" y="875283"/>
            <a:ext cx="2723515" cy="704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510"/>
              </a:lnSpc>
            </a:pPr>
            <a:r>
              <a:rPr sz="1400" spc="-5" dirty="0">
                <a:latin typeface="Univers for BP"/>
                <a:cs typeface="Univers for BP"/>
              </a:rPr>
              <a:t>Primary energy consumption</a:t>
            </a:r>
            <a:r>
              <a:rPr sz="1400" spc="-114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by  end-use</a:t>
            </a:r>
            <a:r>
              <a:rPr sz="1400" spc="-110" dirty="0">
                <a:latin typeface="Univers for BP"/>
                <a:cs typeface="Univers for BP"/>
              </a:rPr>
              <a:t> </a:t>
            </a:r>
            <a:r>
              <a:rPr sz="1400" dirty="0">
                <a:latin typeface="Univers for BP"/>
                <a:cs typeface="Univers for BP"/>
              </a:rPr>
              <a:t>sector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Billion</a:t>
            </a:r>
            <a:r>
              <a:rPr sz="1200" b="0" spc="-8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toe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3178810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5" dirty="0"/>
              <a:t>Energy demand </a:t>
            </a:r>
            <a:r>
              <a:rPr spc="-45" dirty="0"/>
              <a:t>by</a:t>
            </a:r>
            <a:r>
              <a:rPr spc="-400" dirty="0"/>
              <a:t> </a:t>
            </a:r>
            <a:r>
              <a:rPr spc="-75" dirty="0"/>
              <a:t>sector</a:t>
            </a:r>
          </a:p>
        </p:txBody>
      </p:sp>
      <p:sp>
        <p:nvSpPr>
          <p:cNvPr id="13" name="object 13"/>
          <p:cNvSpPr/>
          <p:nvPr/>
        </p:nvSpPr>
        <p:spPr>
          <a:xfrm>
            <a:off x="3896867" y="3692652"/>
            <a:ext cx="67310" cy="0"/>
          </a:xfrm>
          <a:custGeom>
            <a:avLst/>
            <a:gdLst/>
            <a:ahLst/>
            <a:cxnLst/>
            <a:rect l="l" t="t" r="r" b="b"/>
            <a:pathLst>
              <a:path w="67310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502152" y="3692652"/>
            <a:ext cx="131445" cy="0"/>
          </a:xfrm>
          <a:custGeom>
            <a:avLst/>
            <a:gdLst/>
            <a:ahLst/>
            <a:cxnLst/>
            <a:rect l="l" t="t" r="r" b="b"/>
            <a:pathLst>
              <a:path w="131445">
                <a:moveTo>
                  <a:pt x="0" y="0"/>
                </a:moveTo>
                <a:lnTo>
                  <a:pt x="13106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105911" y="3692652"/>
            <a:ext cx="132715" cy="0"/>
          </a:xfrm>
          <a:custGeom>
            <a:avLst/>
            <a:gdLst/>
            <a:ahLst/>
            <a:cxnLst/>
            <a:rect l="l" t="t" r="r" b="b"/>
            <a:pathLst>
              <a:path w="132714">
                <a:moveTo>
                  <a:pt x="0" y="0"/>
                </a:moveTo>
                <a:lnTo>
                  <a:pt x="1325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709672" y="3692652"/>
            <a:ext cx="132715" cy="0"/>
          </a:xfrm>
          <a:custGeom>
            <a:avLst/>
            <a:gdLst/>
            <a:ahLst/>
            <a:cxnLst/>
            <a:rect l="l" t="t" r="r" b="b"/>
            <a:pathLst>
              <a:path w="132714">
                <a:moveTo>
                  <a:pt x="0" y="0"/>
                </a:moveTo>
                <a:lnTo>
                  <a:pt x="1325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314955" y="3692652"/>
            <a:ext cx="131445" cy="0"/>
          </a:xfrm>
          <a:custGeom>
            <a:avLst/>
            <a:gdLst/>
            <a:ahLst/>
            <a:cxnLst/>
            <a:rect l="l" t="t" r="r" b="b"/>
            <a:pathLst>
              <a:path w="131444">
                <a:moveTo>
                  <a:pt x="0" y="0"/>
                </a:moveTo>
                <a:lnTo>
                  <a:pt x="13106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918716" y="3692652"/>
            <a:ext cx="131445" cy="0"/>
          </a:xfrm>
          <a:custGeom>
            <a:avLst/>
            <a:gdLst/>
            <a:ahLst/>
            <a:cxnLst/>
            <a:rect l="l" t="t" r="r" b="b"/>
            <a:pathLst>
              <a:path w="131444">
                <a:moveTo>
                  <a:pt x="0" y="0"/>
                </a:moveTo>
                <a:lnTo>
                  <a:pt x="13106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522475" y="3692652"/>
            <a:ext cx="132715" cy="0"/>
          </a:xfrm>
          <a:custGeom>
            <a:avLst/>
            <a:gdLst/>
            <a:ahLst/>
            <a:cxnLst/>
            <a:rect l="l" t="t" r="r" b="b"/>
            <a:pathLst>
              <a:path w="132714">
                <a:moveTo>
                  <a:pt x="0" y="0"/>
                </a:moveTo>
                <a:lnTo>
                  <a:pt x="1325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97051" y="3692652"/>
            <a:ext cx="462280" cy="0"/>
          </a:xfrm>
          <a:custGeom>
            <a:avLst/>
            <a:gdLst/>
            <a:ahLst/>
            <a:cxnLst/>
            <a:rect l="l" t="t" r="r" b="b"/>
            <a:pathLst>
              <a:path w="462280">
                <a:moveTo>
                  <a:pt x="0" y="0"/>
                </a:moveTo>
                <a:lnTo>
                  <a:pt x="46177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896867" y="3025139"/>
            <a:ext cx="67310" cy="0"/>
          </a:xfrm>
          <a:custGeom>
            <a:avLst/>
            <a:gdLst/>
            <a:ahLst/>
            <a:cxnLst/>
            <a:rect l="l" t="t" r="r" b="b"/>
            <a:pathLst>
              <a:path w="67310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502152" y="3025139"/>
            <a:ext cx="131445" cy="0"/>
          </a:xfrm>
          <a:custGeom>
            <a:avLst/>
            <a:gdLst/>
            <a:ahLst/>
            <a:cxnLst/>
            <a:rect l="l" t="t" r="r" b="b"/>
            <a:pathLst>
              <a:path w="131445">
                <a:moveTo>
                  <a:pt x="0" y="0"/>
                </a:moveTo>
                <a:lnTo>
                  <a:pt x="13106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105911" y="3025139"/>
            <a:ext cx="132715" cy="0"/>
          </a:xfrm>
          <a:custGeom>
            <a:avLst/>
            <a:gdLst/>
            <a:ahLst/>
            <a:cxnLst/>
            <a:rect l="l" t="t" r="r" b="b"/>
            <a:pathLst>
              <a:path w="132714">
                <a:moveTo>
                  <a:pt x="0" y="0"/>
                </a:moveTo>
                <a:lnTo>
                  <a:pt x="1325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09672" y="3025139"/>
            <a:ext cx="132715" cy="0"/>
          </a:xfrm>
          <a:custGeom>
            <a:avLst/>
            <a:gdLst/>
            <a:ahLst/>
            <a:cxnLst/>
            <a:rect l="l" t="t" r="r" b="b"/>
            <a:pathLst>
              <a:path w="132714">
                <a:moveTo>
                  <a:pt x="0" y="0"/>
                </a:moveTo>
                <a:lnTo>
                  <a:pt x="1325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97051" y="3025139"/>
            <a:ext cx="1649095" cy="0"/>
          </a:xfrm>
          <a:custGeom>
            <a:avLst/>
            <a:gdLst/>
            <a:ahLst/>
            <a:cxnLst/>
            <a:rect l="l" t="t" r="r" b="b"/>
            <a:pathLst>
              <a:path w="1649095">
                <a:moveTo>
                  <a:pt x="0" y="0"/>
                </a:moveTo>
                <a:lnTo>
                  <a:pt x="164896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896867" y="2357627"/>
            <a:ext cx="67310" cy="0"/>
          </a:xfrm>
          <a:custGeom>
            <a:avLst/>
            <a:gdLst/>
            <a:ahLst/>
            <a:cxnLst/>
            <a:rect l="l" t="t" r="r" b="b"/>
            <a:pathLst>
              <a:path w="67310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502152" y="2357627"/>
            <a:ext cx="131445" cy="0"/>
          </a:xfrm>
          <a:custGeom>
            <a:avLst/>
            <a:gdLst/>
            <a:ahLst/>
            <a:cxnLst/>
            <a:rect l="l" t="t" r="r" b="b"/>
            <a:pathLst>
              <a:path w="131445">
                <a:moveTo>
                  <a:pt x="0" y="0"/>
                </a:moveTo>
                <a:lnTo>
                  <a:pt x="13106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97051" y="2357627"/>
            <a:ext cx="2441575" cy="0"/>
          </a:xfrm>
          <a:custGeom>
            <a:avLst/>
            <a:gdLst/>
            <a:ahLst/>
            <a:cxnLst/>
            <a:rect l="l" t="t" r="r" b="b"/>
            <a:pathLst>
              <a:path w="2441575">
                <a:moveTo>
                  <a:pt x="0" y="0"/>
                </a:moveTo>
                <a:lnTo>
                  <a:pt x="2441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97051" y="1690116"/>
            <a:ext cx="3167380" cy="0"/>
          </a:xfrm>
          <a:custGeom>
            <a:avLst/>
            <a:gdLst/>
            <a:ahLst/>
            <a:cxnLst/>
            <a:rect l="l" t="t" r="r" b="b"/>
            <a:pathLst>
              <a:path w="3167379">
                <a:moveTo>
                  <a:pt x="0" y="0"/>
                </a:moveTo>
                <a:lnTo>
                  <a:pt x="316687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62583" y="4174235"/>
            <a:ext cx="264160" cy="186055"/>
          </a:xfrm>
          <a:custGeom>
            <a:avLst/>
            <a:gdLst/>
            <a:ahLst/>
            <a:cxnLst/>
            <a:rect l="l" t="t" r="r" b="b"/>
            <a:pathLst>
              <a:path w="264159" h="186054">
                <a:moveTo>
                  <a:pt x="263652" y="0"/>
                </a:moveTo>
                <a:lnTo>
                  <a:pt x="0" y="0"/>
                </a:lnTo>
                <a:lnTo>
                  <a:pt x="0" y="185927"/>
                </a:lnTo>
                <a:lnTo>
                  <a:pt x="263652" y="185927"/>
                </a:lnTo>
                <a:lnTo>
                  <a:pt x="263652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258824" y="4101084"/>
            <a:ext cx="264160" cy="259079"/>
          </a:xfrm>
          <a:custGeom>
            <a:avLst/>
            <a:gdLst/>
            <a:ahLst/>
            <a:cxnLst/>
            <a:rect l="l" t="t" r="r" b="b"/>
            <a:pathLst>
              <a:path w="264159" h="259079">
                <a:moveTo>
                  <a:pt x="263651" y="0"/>
                </a:moveTo>
                <a:lnTo>
                  <a:pt x="0" y="0"/>
                </a:lnTo>
                <a:lnTo>
                  <a:pt x="0" y="259079"/>
                </a:lnTo>
                <a:lnTo>
                  <a:pt x="263651" y="259079"/>
                </a:lnTo>
                <a:lnTo>
                  <a:pt x="263651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655064" y="4038600"/>
            <a:ext cx="264160" cy="321945"/>
          </a:xfrm>
          <a:custGeom>
            <a:avLst/>
            <a:gdLst/>
            <a:ahLst/>
            <a:cxnLst/>
            <a:rect l="l" t="t" r="r" b="b"/>
            <a:pathLst>
              <a:path w="264160" h="321945">
                <a:moveTo>
                  <a:pt x="263652" y="0"/>
                </a:moveTo>
                <a:lnTo>
                  <a:pt x="0" y="0"/>
                </a:lnTo>
                <a:lnTo>
                  <a:pt x="0" y="321564"/>
                </a:lnTo>
                <a:lnTo>
                  <a:pt x="263652" y="321564"/>
                </a:lnTo>
                <a:lnTo>
                  <a:pt x="263652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049779" y="3985259"/>
            <a:ext cx="265430" cy="375285"/>
          </a:xfrm>
          <a:custGeom>
            <a:avLst/>
            <a:gdLst/>
            <a:ahLst/>
            <a:cxnLst/>
            <a:rect l="l" t="t" r="r" b="b"/>
            <a:pathLst>
              <a:path w="265430" h="375285">
                <a:moveTo>
                  <a:pt x="265175" y="0"/>
                </a:moveTo>
                <a:lnTo>
                  <a:pt x="0" y="0"/>
                </a:lnTo>
                <a:lnTo>
                  <a:pt x="0" y="374903"/>
                </a:lnTo>
                <a:lnTo>
                  <a:pt x="265175" y="374903"/>
                </a:lnTo>
                <a:lnTo>
                  <a:pt x="265175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446020" y="3880103"/>
            <a:ext cx="264160" cy="480059"/>
          </a:xfrm>
          <a:custGeom>
            <a:avLst/>
            <a:gdLst/>
            <a:ahLst/>
            <a:cxnLst/>
            <a:rect l="l" t="t" r="r" b="b"/>
            <a:pathLst>
              <a:path w="264160" h="480060">
                <a:moveTo>
                  <a:pt x="263652" y="0"/>
                </a:moveTo>
                <a:lnTo>
                  <a:pt x="0" y="0"/>
                </a:lnTo>
                <a:lnTo>
                  <a:pt x="0" y="480060"/>
                </a:lnTo>
                <a:lnTo>
                  <a:pt x="263652" y="480060"/>
                </a:lnTo>
                <a:lnTo>
                  <a:pt x="263652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842260" y="3794759"/>
            <a:ext cx="264160" cy="565785"/>
          </a:xfrm>
          <a:custGeom>
            <a:avLst/>
            <a:gdLst/>
            <a:ahLst/>
            <a:cxnLst/>
            <a:rect l="l" t="t" r="r" b="b"/>
            <a:pathLst>
              <a:path w="264160" h="565785">
                <a:moveTo>
                  <a:pt x="263651" y="0"/>
                </a:moveTo>
                <a:lnTo>
                  <a:pt x="0" y="0"/>
                </a:lnTo>
                <a:lnTo>
                  <a:pt x="0" y="565403"/>
                </a:lnTo>
                <a:lnTo>
                  <a:pt x="263651" y="565403"/>
                </a:lnTo>
                <a:lnTo>
                  <a:pt x="263651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238500" y="3709415"/>
            <a:ext cx="264160" cy="650875"/>
          </a:xfrm>
          <a:custGeom>
            <a:avLst/>
            <a:gdLst/>
            <a:ahLst/>
            <a:cxnLst/>
            <a:rect l="l" t="t" r="r" b="b"/>
            <a:pathLst>
              <a:path w="264160" h="650875">
                <a:moveTo>
                  <a:pt x="263651" y="0"/>
                </a:moveTo>
                <a:lnTo>
                  <a:pt x="0" y="0"/>
                </a:lnTo>
                <a:lnTo>
                  <a:pt x="0" y="650748"/>
                </a:lnTo>
                <a:lnTo>
                  <a:pt x="263651" y="650748"/>
                </a:lnTo>
                <a:lnTo>
                  <a:pt x="263651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633215" y="3607308"/>
            <a:ext cx="264160" cy="753110"/>
          </a:xfrm>
          <a:custGeom>
            <a:avLst/>
            <a:gdLst/>
            <a:ahLst/>
            <a:cxnLst/>
            <a:rect l="l" t="t" r="r" b="b"/>
            <a:pathLst>
              <a:path w="264160" h="753110">
                <a:moveTo>
                  <a:pt x="263651" y="0"/>
                </a:moveTo>
                <a:lnTo>
                  <a:pt x="0" y="0"/>
                </a:lnTo>
                <a:lnTo>
                  <a:pt x="0" y="752855"/>
                </a:lnTo>
                <a:lnTo>
                  <a:pt x="263651" y="752855"/>
                </a:lnTo>
                <a:lnTo>
                  <a:pt x="263651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62583" y="4174235"/>
            <a:ext cx="264160" cy="186055"/>
          </a:xfrm>
          <a:custGeom>
            <a:avLst/>
            <a:gdLst/>
            <a:ahLst/>
            <a:cxnLst/>
            <a:rect l="l" t="t" r="r" b="b"/>
            <a:pathLst>
              <a:path w="264159" h="186054">
                <a:moveTo>
                  <a:pt x="0" y="0"/>
                </a:moveTo>
                <a:lnTo>
                  <a:pt x="263652" y="0"/>
                </a:lnTo>
                <a:lnTo>
                  <a:pt x="263652" y="185927"/>
                </a:lnTo>
                <a:lnTo>
                  <a:pt x="0" y="1859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258824" y="4101084"/>
            <a:ext cx="264160" cy="259079"/>
          </a:xfrm>
          <a:custGeom>
            <a:avLst/>
            <a:gdLst/>
            <a:ahLst/>
            <a:cxnLst/>
            <a:rect l="l" t="t" r="r" b="b"/>
            <a:pathLst>
              <a:path w="264159" h="259079">
                <a:moveTo>
                  <a:pt x="0" y="0"/>
                </a:moveTo>
                <a:lnTo>
                  <a:pt x="263651" y="0"/>
                </a:lnTo>
                <a:lnTo>
                  <a:pt x="263651" y="259079"/>
                </a:lnTo>
                <a:lnTo>
                  <a:pt x="0" y="25907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655064" y="4038600"/>
            <a:ext cx="264160" cy="321945"/>
          </a:xfrm>
          <a:custGeom>
            <a:avLst/>
            <a:gdLst/>
            <a:ahLst/>
            <a:cxnLst/>
            <a:rect l="l" t="t" r="r" b="b"/>
            <a:pathLst>
              <a:path w="264160" h="321945">
                <a:moveTo>
                  <a:pt x="0" y="0"/>
                </a:moveTo>
                <a:lnTo>
                  <a:pt x="263652" y="0"/>
                </a:lnTo>
                <a:lnTo>
                  <a:pt x="263652" y="321564"/>
                </a:lnTo>
                <a:lnTo>
                  <a:pt x="0" y="32156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049779" y="3985259"/>
            <a:ext cx="265430" cy="375285"/>
          </a:xfrm>
          <a:custGeom>
            <a:avLst/>
            <a:gdLst/>
            <a:ahLst/>
            <a:cxnLst/>
            <a:rect l="l" t="t" r="r" b="b"/>
            <a:pathLst>
              <a:path w="265430" h="375285">
                <a:moveTo>
                  <a:pt x="0" y="0"/>
                </a:moveTo>
                <a:lnTo>
                  <a:pt x="265175" y="0"/>
                </a:lnTo>
                <a:lnTo>
                  <a:pt x="265175" y="374903"/>
                </a:lnTo>
                <a:lnTo>
                  <a:pt x="0" y="37490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446020" y="3880103"/>
            <a:ext cx="264160" cy="480059"/>
          </a:xfrm>
          <a:custGeom>
            <a:avLst/>
            <a:gdLst/>
            <a:ahLst/>
            <a:cxnLst/>
            <a:rect l="l" t="t" r="r" b="b"/>
            <a:pathLst>
              <a:path w="264160" h="480060">
                <a:moveTo>
                  <a:pt x="0" y="0"/>
                </a:moveTo>
                <a:lnTo>
                  <a:pt x="263652" y="0"/>
                </a:lnTo>
                <a:lnTo>
                  <a:pt x="263652" y="480060"/>
                </a:lnTo>
                <a:lnTo>
                  <a:pt x="0" y="4800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842260" y="3794759"/>
            <a:ext cx="264160" cy="565785"/>
          </a:xfrm>
          <a:custGeom>
            <a:avLst/>
            <a:gdLst/>
            <a:ahLst/>
            <a:cxnLst/>
            <a:rect l="l" t="t" r="r" b="b"/>
            <a:pathLst>
              <a:path w="264160" h="565785">
                <a:moveTo>
                  <a:pt x="0" y="0"/>
                </a:moveTo>
                <a:lnTo>
                  <a:pt x="263651" y="0"/>
                </a:lnTo>
                <a:lnTo>
                  <a:pt x="263651" y="565403"/>
                </a:lnTo>
                <a:lnTo>
                  <a:pt x="0" y="56540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38500" y="3709415"/>
            <a:ext cx="264160" cy="650875"/>
          </a:xfrm>
          <a:custGeom>
            <a:avLst/>
            <a:gdLst/>
            <a:ahLst/>
            <a:cxnLst/>
            <a:rect l="l" t="t" r="r" b="b"/>
            <a:pathLst>
              <a:path w="264160" h="650875">
                <a:moveTo>
                  <a:pt x="0" y="0"/>
                </a:moveTo>
                <a:lnTo>
                  <a:pt x="263651" y="0"/>
                </a:lnTo>
                <a:lnTo>
                  <a:pt x="263651" y="650748"/>
                </a:lnTo>
                <a:lnTo>
                  <a:pt x="0" y="6507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633215" y="3607308"/>
            <a:ext cx="264160" cy="753110"/>
          </a:xfrm>
          <a:custGeom>
            <a:avLst/>
            <a:gdLst/>
            <a:ahLst/>
            <a:cxnLst/>
            <a:rect l="l" t="t" r="r" b="b"/>
            <a:pathLst>
              <a:path w="264160" h="753110">
                <a:moveTo>
                  <a:pt x="0" y="0"/>
                </a:moveTo>
                <a:lnTo>
                  <a:pt x="263651" y="0"/>
                </a:lnTo>
                <a:lnTo>
                  <a:pt x="263651" y="752855"/>
                </a:lnTo>
                <a:lnTo>
                  <a:pt x="0" y="75285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862583" y="4149852"/>
            <a:ext cx="264160" cy="24765"/>
          </a:xfrm>
          <a:custGeom>
            <a:avLst/>
            <a:gdLst/>
            <a:ahLst/>
            <a:cxnLst/>
            <a:rect l="l" t="t" r="r" b="b"/>
            <a:pathLst>
              <a:path w="264159" h="24764">
                <a:moveTo>
                  <a:pt x="0" y="24384"/>
                </a:moveTo>
                <a:lnTo>
                  <a:pt x="263652" y="24384"/>
                </a:lnTo>
                <a:lnTo>
                  <a:pt x="263652" y="0"/>
                </a:lnTo>
                <a:lnTo>
                  <a:pt x="0" y="0"/>
                </a:lnTo>
                <a:lnTo>
                  <a:pt x="0" y="24384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258824" y="4059935"/>
            <a:ext cx="264160" cy="41275"/>
          </a:xfrm>
          <a:custGeom>
            <a:avLst/>
            <a:gdLst/>
            <a:ahLst/>
            <a:cxnLst/>
            <a:rect l="l" t="t" r="r" b="b"/>
            <a:pathLst>
              <a:path w="264159" h="41275">
                <a:moveTo>
                  <a:pt x="0" y="41148"/>
                </a:moveTo>
                <a:lnTo>
                  <a:pt x="263651" y="41148"/>
                </a:lnTo>
                <a:lnTo>
                  <a:pt x="263651" y="0"/>
                </a:lnTo>
                <a:lnTo>
                  <a:pt x="0" y="0"/>
                </a:lnTo>
                <a:lnTo>
                  <a:pt x="0" y="41148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655064" y="3977640"/>
            <a:ext cx="264160" cy="60960"/>
          </a:xfrm>
          <a:custGeom>
            <a:avLst/>
            <a:gdLst/>
            <a:ahLst/>
            <a:cxnLst/>
            <a:rect l="l" t="t" r="r" b="b"/>
            <a:pathLst>
              <a:path w="264160" h="60960">
                <a:moveTo>
                  <a:pt x="263652" y="0"/>
                </a:moveTo>
                <a:lnTo>
                  <a:pt x="0" y="0"/>
                </a:lnTo>
                <a:lnTo>
                  <a:pt x="0" y="60960"/>
                </a:lnTo>
                <a:lnTo>
                  <a:pt x="263652" y="60960"/>
                </a:lnTo>
                <a:lnTo>
                  <a:pt x="263652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049779" y="3907535"/>
            <a:ext cx="265430" cy="78105"/>
          </a:xfrm>
          <a:custGeom>
            <a:avLst/>
            <a:gdLst/>
            <a:ahLst/>
            <a:cxnLst/>
            <a:rect l="l" t="t" r="r" b="b"/>
            <a:pathLst>
              <a:path w="265430" h="78104">
                <a:moveTo>
                  <a:pt x="265175" y="0"/>
                </a:moveTo>
                <a:lnTo>
                  <a:pt x="0" y="0"/>
                </a:lnTo>
                <a:lnTo>
                  <a:pt x="0" y="77723"/>
                </a:lnTo>
                <a:lnTo>
                  <a:pt x="265175" y="77723"/>
                </a:lnTo>
                <a:lnTo>
                  <a:pt x="265175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446020" y="3782567"/>
            <a:ext cx="264160" cy="97790"/>
          </a:xfrm>
          <a:custGeom>
            <a:avLst/>
            <a:gdLst/>
            <a:ahLst/>
            <a:cxnLst/>
            <a:rect l="l" t="t" r="r" b="b"/>
            <a:pathLst>
              <a:path w="264160" h="97789">
                <a:moveTo>
                  <a:pt x="263652" y="0"/>
                </a:moveTo>
                <a:lnTo>
                  <a:pt x="0" y="0"/>
                </a:lnTo>
                <a:lnTo>
                  <a:pt x="0" y="97535"/>
                </a:lnTo>
                <a:lnTo>
                  <a:pt x="263652" y="97535"/>
                </a:lnTo>
                <a:lnTo>
                  <a:pt x="263652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842260" y="3671315"/>
            <a:ext cx="264160" cy="123825"/>
          </a:xfrm>
          <a:custGeom>
            <a:avLst/>
            <a:gdLst/>
            <a:ahLst/>
            <a:cxnLst/>
            <a:rect l="l" t="t" r="r" b="b"/>
            <a:pathLst>
              <a:path w="264160" h="123825">
                <a:moveTo>
                  <a:pt x="263651" y="0"/>
                </a:moveTo>
                <a:lnTo>
                  <a:pt x="0" y="0"/>
                </a:lnTo>
                <a:lnTo>
                  <a:pt x="0" y="123444"/>
                </a:lnTo>
                <a:lnTo>
                  <a:pt x="263651" y="123444"/>
                </a:lnTo>
                <a:lnTo>
                  <a:pt x="263651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238500" y="3561588"/>
            <a:ext cx="264160" cy="147955"/>
          </a:xfrm>
          <a:custGeom>
            <a:avLst/>
            <a:gdLst/>
            <a:ahLst/>
            <a:cxnLst/>
            <a:rect l="l" t="t" r="r" b="b"/>
            <a:pathLst>
              <a:path w="264160" h="147954">
                <a:moveTo>
                  <a:pt x="263651" y="0"/>
                </a:moveTo>
                <a:lnTo>
                  <a:pt x="0" y="0"/>
                </a:lnTo>
                <a:lnTo>
                  <a:pt x="0" y="147828"/>
                </a:lnTo>
                <a:lnTo>
                  <a:pt x="263651" y="147828"/>
                </a:lnTo>
                <a:lnTo>
                  <a:pt x="263651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633215" y="3438144"/>
            <a:ext cx="264160" cy="169545"/>
          </a:xfrm>
          <a:custGeom>
            <a:avLst/>
            <a:gdLst/>
            <a:ahLst/>
            <a:cxnLst/>
            <a:rect l="l" t="t" r="r" b="b"/>
            <a:pathLst>
              <a:path w="264160" h="169545">
                <a:moveTo>
                  <a:pt x="263651" y="0"/>
                </a:moveTo>
                <a:lnTo>
                  <a:pt x="0" y="0"/>
                </a:lnTo>
                <a:lnTo>
                  <a:pt x="0" y="169163"/>
                </a:lnTo>
                <a:lnTo>
                  <a:pt x="263651" y="169163"/>
                </a:lnTo>
                <a:lnTo>
                  <a:pt x="263651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862583" y="4149852"/>
            <a:ext cx="264160" cy="24765"/>
          </a:xfrm>
          <a:custGeom>
            <a:avLst/>
            <a:gdLst/>
            <a:ahLst/>
            <a:cxnLst/>
            <a:rect l="l" t="t" r="r" b="b"/>
            <a:pathLst>
              <a:path w="264159" h="24764">
                <a:moveTo>
                  <a:pt x="0" y="0"/>
                </a:moveTo>
                <a:lnTo>
                  <a:pt x="263652" y="0"/>
                </a:lnTo>
                <a:lnTo>
                  <a:pt x="263652" y="24384"/>
                </a:lnTo>
                <a:lnTo>
                  <a:pt x="0" y="2438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258824" y="4059935"/>
            <a:ext cx="264160" cy="41275"/>
          </a:xfrm>
          <a:custGeom>
            <a:avLst/>
            <a:gdLst/>
            <a:ahLst/>
            <a:cxnLst/>
            <a:rect l="l" t="t" r="r" b="b"/>
            <a:pathLst>
              <a:path w="264159" h="41275">
                <a:moveTo>
                  <a:pt x="0" y="0"/>
                </a:moveTo>
                <a:lnTo>
                  <a:pt x="263651" y="0"/>
                </a:lnTo>
                <a:lnTo>
                  <a:pt x="263651" y="41147"/>
                </a:lnTo>
                <a:lnTo>
                  <a:pt x="0" y="41147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655064" y="3977640"/>
            <a:ext cx="264160" cy="60960"/>
          </a:xfrm>
          <a:custGeom>
            <a:avLst/>
            <a:gdLst/>
            <a:ahLst/>
            <a:cxnLst/>
            <a:rect l="l" t="t" r="r" b="b"/>
            <a:pathLst>
              <a:path w="264160" h="60960">
                <a:moveTo>
                  <a:pt x="0" y="0"/>
                </a:moveTo>
                <a:lnTo>
                  <a:pt x="263652" y="0"/>
                </a:lnTo>
                <a:lnTo>
                  <a:pt x="263652" y="60960"/>
                </a:lnTo>
                <a:lnTo>
                  <a:pt x="0" y="609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049779" y="3907535"/>
            <a:ext cx="265430" cy="78105"/>
          </a:xfrm>
          <a:custGeom>
            <a:avLst/>
            <a:gdLst/>
            <a:ahLst/>
            <a:cxnLst/>
            <a:rect l="l" t="t" r="r" b="b"/>
            <a:pathLst>
              <a:path w="265430" h="78104">
                <a:moveTo>
                  <a:pt x="0" y="0"/>
                </a:moveTo>
                <a:lnTo>
                  <a:pt x="265175" y="0"/>
                </a:lnTo>
                <a:lnTo>
                  <a:pt x="265175" y="77723"/>
                </a:lnTo>
                <a:lnTo>
                  <a:pt x="0" y="7772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446020" y="3782567"/>
            <a:ext cx="264160" cy="97790"/>
          </a:xfrm>
          <a:custGeom>
            <a:avLst/>
            <a:gdLst/>
            <a:ahLst/>
            <a:cxnLst/>
            <a:rect l="l" t="t" r="r" b="b"/>
            <a:pathLst>
              <a:path w="264160" h="97789">
                <a:moveTo>
                  <a:pt x="0" y="0"/>
                </a:moveTo>
                <a:lnTo>
                  <a:pt x="263652" y="0"/>
                </a:lnTo>
                <a:lnTo>
                  <a:pt x="263652" y="97535"/>
                </a:lnTo>
                <a:lnTo>
                  <a:pt x="0" y="9753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842260" y="3671315"/>
            <a:ext cx="264160" cy="123825"/>
          </a:xfrm>
          <a:custGeom>
            <a:avLst/>
            <a:gdLst/>
            <a:ahLst/>
            <a:cxnLst/>
            <a:rect l="l" t="t" r="r" b="b"/>
            <a:pathLst>
              <a:path w="264160" h="123825">
                <a:moveTo>
                  <a:pt x="0" y="0"/>
                </a:moveTo>
                <a:lnTo>
                  <a:pt x="263651" y="0"/>
                </a:lnTo>
                <a:lnTo>
                  <a:pt x="263651" y="123444"/>
                </a:lnTo>
                <a:lnTo>
                  <a:pt x="0" y="1234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238500" y="3561588"/>
            <a:ext cx="264160" cy="147955"/>
          </a:xfrm>
          <a:custGeom>
            <a:avLst/>
            <a:gdLst/>
            <a:ahLst/>
            <a:cxnLst/>
            <a:rect l="l" t="t" r="r" b="b"/>
            <a:pathLst>
              <a:path w="264160" h="147954">
                <a:moveTo>
                  <a:pt x="0" y="0"/>
                </a:moveTo>
                <a:lnTo>
                  <a:pt x="263651" y="0"/>
                </a:lnTo>
                <a:lnTo>
                  <a:pt x="263651" y="147828"/>
                </a:lnTo>
                <a:lnTo>
                  <a:pt x="0" y="1478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633215" y="3438144"/>
            <a:ext cx="264160" cy="169545"/>
          </a:xfrm>
          <a:custGeom>
            <a:avLst/>
            <a:gdLst/>
            <a:ahLst/>
            <a:cxnLst/>
            <a:rect l="l" t="t" r="r" b="b"/>
            <a:pathLst>
              <a:path w="264160" h="169545">
                <a:moveTo>
                  <a:pt x="0" y="0"/>
                </a:moveTo>
                <a:lnTo>
                  <a:pt x="263651" y="0"/>
                </a:lnTo>
                <a:lnTo>
                  <a:pt x="263651" y="169163"/>
                </a:lnTo>
                <a:lnTo>
                  <a:pt x="0" y="169163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62583" y="3831335"/>
            <a:ext cx="264160" cy="318770"/>
          </a:xfrm>
          <a:custGeom>
            <a:avLst/>
            <a:gdLst/>
            <a:ahLst/>
            <a:cxnLst/>
            <a:rect l="l" t="t" r="r" b="b"/>
            <a:pathLst>
              <a:path w="264159" h="318770">
                <a:moveTo>
                  <a:pt x="263652" y="0"/>
                </a:moveTo>
                <a:lnTo>
                  <a:pt x="0" y="0"/>
                </a:lnTo>
                <a:lnTo>
                  <a:pt x="0" y="318516"/>
                </a:lnTo>
                <a:lnTo>
                  <a:pt x="263652" y="318516"/>
                </a:lnTo>
                <a:lnTo>
                  <a:pt x="263652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258824" y="3642359"/>
            <a:ext cx="264160" cy="417830"/>
          </a:xfrm>
          <a:custGeom>
            <a:avLst/>
            <a:gdLst/>
            <a:ahLst/>
            <a:cxnLst/>
            <a:rect l="l" t="t" r="r" b="b"/>
            <a:pathLst>
              <a:path w="264159" h="417829">
                <a:moveTo>
                  <a:pt x="263651" y="0"/>
                </a:moveTo>
                <a:lnTo>
                  <a:pt x="0" y="0"/>
                </a:lnTo>
                <a:lnTo>
                  <a:pt x="0" y="417575"/>
                </a:lnTo>
                <a:lnTo>
                  <a:pt x="263651" y="417575"/>
                </a:lnTo>
                <a:lnTo>
                  <a:pt x="263651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655064" y="3486911"/>
            <a:ext cx="264160" cy="490855"/>
          </a:xfrm>
          <a:custGeom>
            <a:avLst/>
            <a:gdLst/>
            <a:ahLst/>
            <a:cxnLst/>
            <a:rect l="l" t="t" r="r" b="b"/>
            <a:pathLst>
              <a:path w="264160" h="490854">
                <a:moveTo>
                  <a:pt x="263652" y="0"/>
                </a:moveTo>
                <a:lnTo>
                  <a:pt x="0" y="0"/>
                </a:lnTo>
                <a:lnTo>
                  <a:pt x="0" y="490728"/>
                </a:lnTo>
                <a:lnTo>
                  <a:pt x="263652" y="490728"/>
                </a:lnTo>
                <a:lnTo>
                  <a:pt x="263652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049779" y="3371088"/>
            <a:ext cx="265430" cy="536575"/>
          </a:xfrm>
          <a:custGeom>
            <a:avLst/>
            <a:gdLst/>
            <a:ahLst/>
            <a:cxnLst/>
            <a:rect l="l" t="t" r="r" b="b"/>
            <a:pathLst>
              <a:path w="265430" h="536575">
                <a:moveTo>
                  <a:pt x="265175" y="0"/>
                </a:moveTo>
                <a:lnTo>
                  <a:pt x="0" y="0"/>
                </a:lnTo>
                <a:lnTo>
                  <a:pt x="0" y="536448"/>
                </a:lnTo>
                <a:lnTo>
                  <a:pt x="265175" y="536448"/>
                </a:lnTo>
                <a:lnTo>
                  <a:pt x="265175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446020" y="3067811"/>
            <a:ext cx="264160" cy="715010"/>
          </a:xfrm>
          <a:custGeom>
            <a:avLst/>
            <a:gdLst/>
            <a:ahLst/>
            <a:cxnLst/>
            <a:rect l="l" t="t" r="r" b="b"/>
            <a:pathLst>
              <a:path w="264160" h="715010">
                <a:moveTo>
                  <a:pt x="263652" y="0"/>
                </a:moveTo>
                <a:lnTo>
                  <a:pt x="0" y="0"/>
                </a:lnTo>
                <a:lnTo>
                  <a:pt x="0" y="714756"/>
                </a:lnTo>
                <a:lnTo>
                  <a:pt x="263652" y="714756"/>
                </a:lnTo>
                <a:lnTo>
                  <a:pt x="263652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42260" y="2843783"/>
            <a:ext cx="264160" cy="828040"/>
          </a:xfrm>
          <a:custGeom>
            <a:avLst/>
            <a:gdLst/>
            <a:ahLst/>
            <a:cxnLst/>
            <a:rect l="l" t="t" r="r" b="b"/>
            <a:pathLst>
              <a:path w="264160" h="828039">
                <a:moveTo>
                  <a:pt x="263651" y="0"/>
                </a:moveTo>
                <a:lnTo>
                  <a:pt x="0" y="0"/>
                </a:lnTo>
                <a:lnTo>
                  <a:pt x="0" y="827532"/>
                </a:lnTo>
                <a:lnTo>
                  <a:pt x="263651" y="827532"/>
                </a:lnTo>
                <a:lnTo>
                  <a:pt x="263651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238500" y="2642616"/>
            <a:ext cx="264160" cy="919480"/>
          </a:xfrm>
          <a:custGeom>
            <a:avLst/>
            <a:gdLst/>
            <a:ahLst/>
            <a:cxnLst/>
            <a:rect l="l" t="t" r="r" b="b"/>
            <a:pathLst>
              <a:path w="264160" h="919479">
                <a:moveTo>
                  <a:pt x="263651" y="0"/>
                </a:moveTo>
                <a:lnTo>
                  <a:pt x="0" y="0"/>
                </a:lnTo>
                <a:lnTo>
                  <a:pt x="0" y="918971"/>
                </a:lnTo>
                <a:lnTo>
                  <a:pt x="263651" y="918971"/>
                </a:lnTo>
                <a:lnTo>
                  <a:pt x="263651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633215" y="2444495"/>
            <a:ext cx="264160" cy="993775"/>
          </a:xfrm>
          <a:custGeom>
            <a:avLst/>
            <a:gdLst/>
            <a:ahLst/>
            <a:cxnLst/>
            <a:rect l="l" t="t" r="r" b="b"/>
            <a:pathLst>
              <a:path w="264160" h="993775">
                <a:moveTo>
                  <a:pt x="263651" y="0"/>
                </a:moveTo>
                <a:lnTo>
                  <a:pt x="0" y="0"/>
                </a:lnTo>
                <a:lnTo>
                  <a:pt x="0" y="993648"/>
                </a:lnTo>
                <a:lnTo>
                  <a:pt x="263651" y="993648"/>
                </a:lnTo>
                <a:lnTo>
                  <a:pt x="263651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62583" y="3831335"/>
            <a:ext cx="264160" cy="318770"/>
          </a:xfrm>
          <a:custGeom>
            <a:avLst/>
            <a:gdLst/>
            <a:ahLst/>
            <a:cxnLst/>
            <a:rect l="l" t="t" r="r" b="b"/>
            <a:pathLst>
              <a:path w="264159" h="318770">
                <a:moveTo>
                  <a:pt x="0" y="0"/>
                </a:moveTo>
                <a:lnTo>
                  <a:pt x="263652" y="0"/>
                </a:lnTo>
                <a:lnTo>
                  <a:pt x="263652" y="318516"/>
                </a:lnTo>
                <a:lnTo>
                  <a:pt x="0" y="3185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258824" y="3642359"/>
            <a:ext cx="264160" cy="417830"/>
          </a:xfrm>
          <a:custGeom>
            <a:avLst/>
            <a:gdLst/>
            <a:ahLst/>
            <a:cxnLst/>
            <a:rect l="l" t="t" r="r" b="b"/>
            <a:pathLst>
              <a:path w="264159" h="417829">
                <a:moveTo>
                  <a:pt x="0" y="0"/>
                </a:moveTo>
                <a:lnTo>
                  <a:pt x="263651" y="0"/>
                </a:lnTo>
                <a:lnTo>
                  <a:pt x="263651" y="417575"/>
                </a:lnTo>
                <a:lnTo>
                  <a:pt x="0" y="41757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655064" y="3486911"/>
            <a:ext cx="264160" cy="490855"/>
          </a:xfrm>
          <a:custGeom>
            <a:avLst/>
            <a:gdLst/>
            <a:ahLst/>
            <a:cxnLst/>
            <a:rect l="l" t="t" r="r" b="b"/>
            <a:pathLst>
              <a:path w="264160" h="490854">
                <a:moveTo>
                  <a:pt x="0" y="0"/>
                </a:moveTo>
                <a:lnTo>
                  <a:pt x="263652" y="0"/>
                </a:lnTo>
                <a:lnTo>
                  <a:pt x="263652" y="490728"/>
                </a:lnTo>
                <a:lnTo>
                  <a:pt x="0" y="490728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049779" y="3371088"/>
            <a:ext cx="265430" cy="536575"/>
          </a:xfrm>
          <a:custGeom>
            <a:avLst/>
            <a:gdLst/>
            <a:ahLst/>
            <a:cxnLst/>
            <a:rect l="l" t="t" r="r" b="b"/>
            <a:pathLst>
              <a:path w="265430" h="536575">
                <a:moveTo>
                  <a:pt x="0" y="0"/>
                </a:moveTo>
                <a:lnTo>
                  <a:pt x="265175" y="0"/>
                </a:lnTo>
                <a:lnTo>
                  <a:pt x="265175" y="536448"/>
                </a:lnTo>
                <a:lnTo>
                  <a:pt x="0" y="536448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446020" y="3067811"/>
            <a:ext cx="264160" cy="715010"/>
          </a:xfrm>
          <a:custGeom>
            <a:avLst/>
            <a:gdLst/>
            <a:ahLst/>
            <a:cxnLst/>
            <a:rect l="l" t="t" r="r" b="b"/>
            <a:pathLst>
              <a:path w="264160" h="715010">
                <a:moveTo>
                  <a:pt x="0" y="0"/>
                </a:moveTo>
                <a:lnTo>
                  <a:pt x="263652" y="0"/>
                </a:lnTo>
                <a:lnTo>
                  <a:pt x="263652" y="714756"/>
                </a:lnTo>
                <a:lnTo>
                  <a:pt x="0" y="7147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842260" y="2843783"/>
            <a:ext cx="264160" cy="828040"/>
          </a:xfrm>
          <a:custGeom>
            <a:avLst/>
            <a:gdLst/>
            <a:ahLst/>
            <a:cxnLst/>
            <a:rect l="l" t="t" r="r" b="b"/>
            <a:pathLst>
              <a:path w="264160" h="828039">
                <a:moveTo>
                  <a:pt x="0" y="0"/>
                </a:moveTo>
                <a:lnTo>
                  <a:pt x="263651" y="0"/>
                </a:lnTo>
                <a:lnTo>
                  <a:pt x="263651" y="827532"/>
                </a:lnTo>
                <a:lnTo>
                  <a:pt x="0" y="82753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238500" y="2642616"/>
            <a:ext cx="264160" cy="919480"/>
          </a:xfrm>
          <a:custGeom>
            <a:avLst/>
            <a:gdLst/>
            <a:ahLst/>
            <a:cxnLst/>
            <a:rect l="l" t="t" r="r" b="b"/>
            <a:pathLst>
              <a:path w="264160" h="919479">
                <a:moveTo>
                  <a:pt x="0" y="0"/>
                </a:moveTo>
                <a:lnTo>
                  <a:pt x="263651" y="0"/>
                </a:lnTo>
                <a:lnTo>
                  <a:pt x="263651" y="918971"/>
                </a:lnTo>
                <a:lnTo>
                  <a:pt x="0" y="91897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633215" y="2444495"/>
            <a:ext cx="264160" cy="993775"/>
          </a:xfrm>
          <a:custGeom>
            <a:avLst/>
            <a:gdLst/>
            <a:ahLst/>
            <a:cxnLst/>
            <a:rect l="l" t="t" r="r" b="b"/>
            <a:pathLst>
              <a:path w="264160" h="993775">
                <a:moveTo>
                  <a:pt x="0" y="0"/>
                </a:moveTo>
                <a:lnTo>
                  <a:pt x="263651" y="0"/>
                </a:lnTo>
                <a:lnTo>
                  <a:pt x="263651" y="993648"/>
                </a:lnTo>
                <a:lnTo>
                  <a:pt x="0" y="9936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62583" y="3709415"/>
            <a:ext cx="264160" cy="121920"/>
          </a:xfrm>
          <a:custGeom>
            <a:avLst/>
            <a:gdLst/>
            <a:ahLst/>
            <a:cxnLst/>
            <a:rect l="l" t="t" r="r" b="b"/>
            <a:pathLst>
              <a:path w="264159" h="121920">
                <a:moveTo>
                  <a:pt x="263652" y="0"/>
                </a:moveTo>
                <a:lnTo>
                  <a:pt x="0" y="0"/>
                </a:lnTo>
                <a:lnTo>
                  <a:pt x="0" y="121920"/>
                </a:lnTo>
                <a:lnTo>
                  <a:pt x="263652" y="121920"/>
                </a:lnTo>
                <a:lnTo>
                  <a:pt x="263652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258824" y="3474720"/>
            <a:ext cx="264160" cy="167640"/>
          </a:xfrm>
          <a:custGeom>
            <a:avLst/>
            <a:gdLst/>
            <a:ahLst/>
            <a:cxnLst/>
            <a:rect l="l" t="t" r="r" b="b"/>
            <a:pathLst>
              <a:path w="264159" h="167639">
                <a:moveTo>
                  <a:pt x="263651" y="0"/>
                </a:moveTo>
                <a:lnTo>
                  <a:pt x="0" y="0"/>
                </a:lnTo>
                <a:lnTo>
                  <a:pt x="0" y="167639"/>
                </a:lnTo>
                <a:lnTo>
                  <a:pt x="263651" y="167639"/>
                </a:lnTo>
                <a:lnTo>
                  <a:pt x="263651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655064" y="3276600"/>
            <a:ext cx="264160" cy="210820"/>
          </a:xfrm>
          <a:custGeom>
            <a:avLst/>
            <a:gdLst/>
            <a:ahLst/>
            <a:cxnLst/>
            <a:rect l="l" t="t" r="r" b="b"/>
            <a:pathLst>
              <a:path w="264160" h="210820">
                <a:moveTo>
                  <a:pt x="263652" y="0"/>
                </a:moveTo>
                <a:lnTo>
                  <a:pt x="0" y="0"/>
                </a:lnTo>
                <a:lnTo>
                  <a:pt x="0" y="210312"/>
                </a:lnTo>
                <a:lnTo>
                  <a:pt x="263652" y="210312"/>
                </a:lnTo>
                <a:lnTo>
                  <a:pt x="263652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2049779" y="3110483"/>
            <a:ext cx="265430" cy="260985"/>
          </a:xfrm>
          <a:custGeom>
            <a:avLst/>
            <a:gdLst/>
            <a:ahLst/>
            <a:cxnLst/>
            <a:rect l="l" t="t" r="r" b="b"/>
            <a:pathLst>
              <a:path w="265430" h="260985">
                <a:moveTo>
                  <a:pt x="265175" y="0"/>
                </a:moveTo>
                <a:lnTo>
                  <a:pt x="0" y="0"/>
                </a:lnTo>
                <a:lnTo>
                  <a:pt x="0" y="260604"/>
                </a:lnTo>
                <a:lnTo>
                  <a:pt x="265175" y="260604"/>
                </a:lnTo>
                <a:lnTo>
                  <a:pt x="265175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446020" y="2741676"/>
            <a:ext cx="264160" cy="326390"/>
          </a:xfrm>
          <a:custGeom>
            <a:avLst/>
            <a:gdLst/>
            <a:ahLst/>
            <a:cxnLst/>
            <a:rect l="l" t="t" r="r" b="b"/>
            <a:pathLst>
              <a:path w="264160" h="326389">
                <a:moveTo>
                  <a:pt x="263652" y="0"/>
                </a:moveTo>
                <a:lnTo>
                  <a:pt x="0" y="0"/>
                </a:lnTo>
                <a:lnTo>
                  <a:pt x="0" y="326136"/>
                </a:lnTo>
                <a:lnTo>
                  <a:pt x="263652" y="326136"/>
                </a:lnTo>
                <a:lnTo>
                  <a:pt x="263652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842260" y="2450592"/>
            <a:ext cx="264160" cy="393700"/>
          </a:xfrm>
          <a:custGeom>
            <a:avLst/>
            <a:gdLst/>
            <a:ahLst/>
            <a:cxnLst/>
            <a:rect l="l" t="t" r="r" b="b"/>
            <a:pathLst>
              <a:path w="264160" h="393700">
                <a:moveTo>
                  <a:pt x="263651" y="0"/>
                </a:moveTo>
                <a:lnTo>
                  <a:pt x="0" y="0"/>
                </a:lnTo>
                <a:lnTo>
                  <a:pt x="0" y="393191"/>
                </a:lnTo>
                <a:lnTo>
                  <a:pt x="263651" y="393191"/>
                </a:lnTo>
                <a:lnTo>
                  <a:pt x="263651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238500" y="2211323"/>
            <a:ext cx="264160" cy="431800"/>
          </a:xfrm>
          <a:custGeom>
            <a:avLst/>
            <a:gdLst/>
            <a:ahLst/>
            <a:cxnLst/>
            <a:rect l="l" t="t" r="r" b="b"/>
            <a:pathLst>
              <a:path w="264160" h="431800">
                <a:moveTo>
                  <a:pt x="263651" y="0"/>
                </a:moveTo>
                <a:lnTo>
                  <a:pt x="0" y="0"/>
                </a:lnTo>
                <a:lnTo>
                  <a:pt x="0" y="431292"/>
                </a:lnTo>
                <a:lnTo>
                  <a:pt x="263651" y="431292"/>
                </a:lnTo>
                <a:lnTo>
                  <a:pt x="263651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633215" y="1975104"/>
            <a:ext cx="264160" cy="469900"/>
          </a:xfrm>
          <a:custGeom>
            <a:avLst/>
            <a:gdLst/>
            <a:ahLst/>
            <a:cxnLst/>
            <a:rect l="l" t="t" r="r" b="b"/>
            <a:pathLst>
              <a:path w="264160" h="469900">
                <a:moveTo>
                  <a:pt x="263651" y="0"/>
                </a:moveTo>
                <a:lnTo>
                  <a:pt x="0" y="0"/>
                </a:lnTo>
                <a:lnTo>
                  <a:pt x="0" y="469391"/>
                </a:lnTo>
                <a:lnTo>
                  <a:pt x="263651" y="469391"/>
                </a:lnTo>
                <a:lnTo>
                  <a:pt x="263651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62583" y="3709415"/>
            <a:ext cx="264160" cy="121920"/>
          </a:xfrm>
          <a:custGeom>
            <a:avLst/>
            <a:gdLst/>
            <a:ahLst/>
            <a:cxnLst/>
            <a:rect l="l" t="t" r="r" b="b"/>
            <a:pathLst>
              <a:path w="264159" h="121920">
                <a:moveTo>
                  <a:pt x="0" y="0"/>
                </a:moveTo>
                <a:lnTo>
                  <a:pt x="263652" y="0"/>
                </a:lnTo>
                <a:lnTo>
                  <a:pt x="263652" y="121920"/>
                </a:lnTo>
                <a:lnTo>
                  <a:pt x="0" y="12192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258824" y="3474720"/>
            <a:ext cx="264160" cy="167640"/>
          </a:xfrm>
          <a:custGeom>
            <a:avLst/>
            <a:gdLst/>
            <a:ahLst/>
            <a:cxnLst/>
            <a:rect l="l" t="t" r="r" b="b"/>
            <a:pathLst>
              <a:path w="264159" h="167639">
                <a:moveTo>
                  <a:pt x="0" y="0"/>
                </a:moveTo>
                <a:lnTo>
                  <a:pt x="263651" y="0"/>
                </a:lnTo>
                <a:lnTo>
                  <a:pt x="263651" y="167639"/>
                </a:lnTo>
                <a:lnTo>
                  <a:pt x="0" y="1676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655064" y="3276600"/>
            <a:ext cx="264160" cy="210820"/>
          </a:xfrm>
          <a:custGeom>
            <a:avLst/>
            <a:gdLst/>
            <a:ahLst/>
            <a:cxnLst/>
            <a:rect l="l" t="t" r="r" b="b"/>
            <a:pathLst>
              <a:path w="264160" h="210820">
                <a:moveTo>
                  <a:pt x="0" y="0"/>
                </a:moveTo>
                <a:lnTo>
                  <a:pt x="263652" y="0"/>
                </a:lnTo>
                <a:lnTo>
                  <a:pt x="263652" y="210312"/>
                </a:lnTo>
                <a:lnTo>
                  <a:pt x="0" y="21031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049779" y="3110483"/>
            <a:ext cx="265430" cy="260985"/>
          </a:xfrm>
          <a:custGeom>
            <a:avLst/>
            <a:gdLst/>
            <a:ahLst/>
            <a:cxnLst/>
            <a:rect l="l" t="t" r="r" b="b"/>
            <a:pathLst>
              <a:path w="265430" h="260985">
                <a:moveTo>
                  <a:pt x="0" y="0"/>
                </a:moveTo>
                <a:lnTo>
                  <a:pt x="265175" y="0"/>
                </a:lnTo>
                <a:lnTo>
                  <a:pt x="265175" y="260604"/>
                </a:lnTo>
                <a:lnTo>
                  <a:pt x="0" y="2606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446020" y="2741676"/>
            <a:ext cx="264160" cy="326390"/>
          </a:xfrm>
          <a:custGeom>
            <a:avLst/>
            <a:gdLst/>
            <a:ahLst/>
            <a:cxnLst/>
            <a:rect l="l" t="t" r="r" b="b"/>
            <a:pathLst>
              <a:path w="264160" h="326389">
                <a:moveTo>
                  <a:pt x="0" y="0"/>
                </a:moveTo>
                <a:lnTo>
                  <a:pt x="263652" y="0"/>
                </a:lnTo>
                <a:lnTo>
                  <a:pt x="263652" y="326136"/>
                </a:lnTo>
                <a:lnTo>
                  <a:pt x="0" y="326136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842260" y="2450592"/>
            <a:ext cx="264160" cy="393700"/>
          </a:xfrm>
          <a:custGeom>
            <a:avLst/>
            <a:gdLst/>
            <a:ahLst/>
            <a:cxnLst/>
            <a:rect l="l" t="t" r="r" b="b"/>
            <a:pathLst>
              <a:path w="264160" h="393700">
                <a:moveTo>
                  <a:pt x="0" y="0"/>
                </a:moveTo>
                <a:lnTo>
                  <a:pt x="263651" y="0"/>
                </a:lnTo>
                <a:lnTo>
                  <a:pt x="263651" y="393191"/>
                </a:lnTo>
                <a:lnTo>
                  <a:pt x="0" y="3931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3238500" y="2211323"/>
            <a:ext cx="264160" cy="431800"/>
          </a:xfrm>
          <a:custGeom>
            <a:avLst/>
            <a:gdLst/>
            <a:ahLst/>
            <a:cxnLst/>
            <a:rect l="l" t="t" r="r" b="b"/>
            <a:pathLst>
              <a:path w="264160" h="431800">
                <a:moveTo>
                  <a:pt x="0" y="0"/>
                </a:moveTo>
                <a:lnTo>
                  <a:pt x="263651" y="0"/>
                </a:lnTo>
                <a:lnTo>
                  <a:pt x="263651" y="431292"/>
                </a:lnTo>
                <a:lnTo>
                  <a:pt x="0" y="4312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3633215" y="1975104"/>
            <a:ext cx="264160" cy="469900"/>
          </a:xfrm>
          <a:custGeom>
            <a:avLst/>
            <a:gdLst/>
            <a:ahLst/>
            <a:cxnLst/>
            <a:rect l="l" t="t" r="r" b="b"/>
            <a:pathLst>
              <a:path w="264160" h="469900">
                <a:moveTo>
                  <a:pt x="0" y="0"/>
                </a:moveTo>
                <a:lnTo>
                  <a:pt x="263651" y="0"/>
                </a:lnTo>
                <a:lnTo>
                  <a:pt x="263651" y="469391"/>
                </a:lnTo>
                <a:lnTo>
                  <a:pt x="0" y="4693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797051" y="4360164"/>
            <a:ext cx="3167380" cy="0"/>
          </a:xfrm>
          <a:custGeom>
            <a:avLst/>
            <a:gdLst/>
            <a:ahLst/>
            <a:cxnLst/>
            <a:rect l="l" t="t" r="r" b="b"/>
            <a:pathLst>
              <a:path w="3167379">
                <a:moveTo>
                  <a:pt x="0" y="0"/>
                </a:moveTo>
                <a:lnTo>
                  <a:pt x="316687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 txBox="1"/>
          <p:nvPr/>
        </p:nvSpPr>
        <p:spPr>
          <a:xfrm>
            <a:off x="558495" y="3587241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473760" y="2251582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473760" y="1583690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558495" y="4255008"/>
            <a:ext cx="3390265" cy="401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  <a:p>
            <a:pPr marL="266700">
              <a:lnSpc>
                <a:spcPct val="100000"/>
              </a:lnSpc>
              <a:spcBef>
                <a:spcPts val="120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1970 1980 1990 2000 2010 2020 2030  </a:t>
            </a:r>
            <a:r>
              <a:rPr sz="1200" b="0" spc="14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9" name="object 99"/>
          <p:cNvSpPr/>
          <p:nvPr/>
        </p:nvSpPr>
        <p:spPr>
          <a:xfrm>
            <a:off x="1161288" y="1757172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79"/>
                </a:moveTo>
                <a:lnTo>
                  <a:pt x="70103" y="68579"/>
                </a:lnTo>
                <a:lnTo>
                  <a:pt x="70103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161288" y="1757172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79"/>
                </a:moveTo>
                <a:lnTo>
                  <a:pt x="70103" y="68579"/>
                </a:lnTo>
                <a:lnTo>
                  <a:pt x="70103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161288" y="199491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161288" y="199491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161288" y="2234183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161288" y="2234183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 txBox="1"/>
          <p:nvPr/>
        </p:nvSpPr>
        <p:spPr>
          <a:xfrm>
            <a:off x="1248562" y="1616202"/>
            <a:ext cx="991235" cy="736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84810">
              <a:lnSpc>
                <a:spcPct val="157000"/>
              </a:lnSpc>
            </a:pPr>
            <a:r>
              <a:rPr sz="1000" spc="-5" dirty="0">
                <a:latin typeface="Univers for BP"/>
                <a:cs typeface="Univers for BP"/>
              </a:rPr>
              <a:t>T</a:t>
            </a:r>
            <a:r>
              <a:rPr sz="1000" spc="-10" dirty="0">
                <a:latin typeface="Univers for BP"/>
                <a:cs typeface="Univers for BP"/>
              </a:rPr>
              <a:t>r</a:t>
            </a:r>
            <a:r>
              <a:rPr sz="1000" dirty="0">
                <a:latin typeface="Univers for BP"/>
                <a:cs typeface="Univers for BP"/>
              </a:rPr>
              <a:t>a</a:t>
            </a:r>
            <a:r>
              <a:rPr sz="1000" spc="-5" dirty="0">
                <a:latin typeface="Univers for BP"/>
                <a:cs typeface="Univers for BP"/>
              </a:rPr>
              <a:t>n</a:t>
            </a:r>
            <a:r>
              <a:rPr sz="1000" spc="-15" dirty="0">
                <a:latin typeface="Univers for BP"/>
                <a:cs typeface="Univers for BP"/>
              </a:rPr>
              <a:t>s</a:t>
            </a:r>
            <a:r>
              <a:rPr sz="1000" spc="-5" dirty="0">
                <a:latin typeface="Univers for BP"/>
                <a:cs typeface="Univers for BP"/>
              </a:rPr>
              <a:t>po</a:t>
            </a: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t  Industry</a:t>
            </a:r>
            <a:endParaRPr sz="10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000" spc="-5" dirty="0">
                <a:latin typeface="Univers for BP"/>
                <a:cs typeface="Univers for BP"/>
              </a:rPr>
              <a:t>Non-combusted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06" name="object 106"/>
          <p:cNvSpPr/>
          <p:nvPr/>
        </p:nvSpPr>
        <p:spPr>
          <a:xfrm>
            <a:off x="1161288" y="2473451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1161288" y="2473451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 txBox="1"/>
          <p:nvPr/>
        </p:nvSpPr>
        <p:spPr>
          <a:xfrm>
            <a:off x="473760" y="2420492"/>
            <a:ext cx="1364615" cy="702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74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Buildings</a:t>
            </a:r>
            <a:endParaRPr sz="1000">
              <a:latin typeface="Univers for BP"/>
              <a:cs typeface="Univers for BP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graphicFrame>
        <p:nvGraphicFramePr>
          <p:cNvPr id="109" name="object 109"/>
          <p:cNvGraphicFramePr>
            <a:graphicFrameLocks noGrp="1"/>
          </p:cNvGraphicFramePr>
          <p:nvPr/>
        </p:nvGraphicFramePr>
        <p:xfrm>
          <a:off x="5222747" y="1697735"/>
          <a:ext cx="3078479" cy="26701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4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2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6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8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10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60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32815">
                <a:tc gridSpan="3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gridSpan="3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059"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009EDF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860"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009EDF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 gridSpan="3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01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CC003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656"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CC0033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326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CC003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BEBEBE"/>
                      </a:solidFill>
                      <a:prstDash val="solid"/>
                    </a:lnB>
                    <a:solidFill>
                      <a:srgbClr val="009EDF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94">
                <a:tc rowSpan="3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CC0033"/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CC0033"/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230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8ADE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CC003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744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FF999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8ADE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3588"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3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10" name="object 110"/>
          <p:cNvSpPr/>
          <p:nvPr/>
        </p:nvSpPr>
        <p:spPr>
          <a:xfrm>
            <a:off x="2772155" y="1699260"/>
            <a:ext cx="0" cy="2658745"/>
          </a:xfrm>
          <a:custGeom>
            <a:avLst/>
            <a:gdLst/>
            <a:ahLst/>
            <a:cxnLst/>
            <a:rect l="l" t="t" r="r" b="b"/>
            <a:pathLst>
              <a:path h="2658745">
                <a:moveTo>
                  <a:pt x="0" y="0"/>
                </a:moveTo>
                <a:lnTo>
                  <a:pt x="0" y="2658402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75759" y="829563"/>
            <a:ext cx="3072130" cy="683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510"/>
              </a:lnSpc>
            </a:pPr>
            <a:r>
              <a:rPr sz="1400" spc="-5" dirty="0">
                <a:latin typeface="Univers for BP"/>
                <a:cs typeface="Univers for BP"/>
              </a:rPr>
              <a:t>Primary energy growth and regional  contributions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200" b="0" dirty="0">
                <a:latin typeface="Univers for BP Light"/>
                <a:cs typeface="Univers for BP Light"/>
              </a:rPr>
              <a:t>% per</a:t>
            </a:r>
            <a:r>
              <a:rPr sz="1200" b="0" spc="-110" dirty="0">
                <a:latin typeface="Univers for BP Light"/>
                <a:cs typeface="Univers for BP Light"/>
              </a:rPr>
              <a:t> </a:t>
            </a:r>
            <a:r>
              <a:rPr sz="1200" b="0" dirty="0">
                <a:latin typeface="Univers for BP Light"/>
                <a:cs typeface="Univers for BP Light"/>
              </a:rPr>
              <a:t>annum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7606" y="829563"/>
            <a:ext cx="2472690" cy="663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510"/>
              </a:lnSpc>
            </a:pPr>
            <a:r>
              <a:rPr sz="1400" spc="-5" dirty="0">
                <a:latin typeface="Univers for BP"/>
                <a:cs typeface="Univers for BP"/>
              </a:rPr>
              <a:t>Primary energy consumption  by</a:t>
            </a:r>
            <a:r>
              <a:rPr sz="1400" spc="-85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region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Billion</a:t>
            </a:r>
            <a:r>
              <a:rPr sz="1200" b="0" spc="-95" dirty="0">
                <a:latin typeface="Univers for BP Light"/>
                <a:cs typeface="Univers for BP Light"/>
              </a:rPr>
              <a:t> </a:t>
            </a:r>
            <a:r>
              <a:rPr sz="1200" b="0" dirty="0">
                <a:latin typeface="Univers for BP Light"/>
                <a:cs typeface="Univers for BP Light"/>
              </a:rPr>
              <a:t>toe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3351529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Regional energy</a:t>
            </a:r>
            <a:r>
              <a:rPr spc="20" dirty="0"/>
              <a:t> </a:t>
            </a:r>
            <a:r>
              <a:rPr spc="-5" dirty="0"/>
              <a:t>demand</a:t>
            </a:r>
          </a:p>
        </p:txBody>
      </p:sp>
      <p:sp>
        <p:nvSpPr>
          <p:cNvPr id="5" name="object 5"/>
          <p:cNvSpPr/>
          <p:nvPr/>
        </p:nvSpPr>
        <p:spPr>
          <a:xfrm>
            <a:off x="3534155" y="3660647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63239" y="3660647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92323" y="3660647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21407" y="3660647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50492" y="3660647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95527" y="3660647"/>
            <a:ext cx="559435" cy="0"/>
          </a:xfrm>
          <a:custGeom>
            <a:avLst/>
            <a:gdLst/>
            <a:ahLst/>
            <a:cxnLst/>
            <a:rect l="l" t="t" r="r" b="b"/>
            <a:pathLst>
              <a:path w="559435">
                <a:moveTo>
                  <a:pt x="0" y="0"/>
                </a:moveTo>
                <a:lnTo>
                  <a:pt x="55930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34155" y="29794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063239" y="2979420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592323" y="2979420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95527" y="2979420"/>
            <a:ext cx="1503045" cy="0"/>
          </a:xfrm>
          <a:custGeom>
            <a:avLst/>
            <a:gdLst/>
            <a:ahLst/>
            <a:cxnLst/>
            <a:rect l="l" t="t" r="r" b="b"/>
            <a:pathLst>
              <a:path w="1503045">
                <a:moveTo>
                  <a:pt x="0" y="0"/>
                </a:moveTo>
                <a:lnTo>
                  <a:pt x="150266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34155" y="2299716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063239" y="2299716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95527" y="2299716"/>
            <a:ext cx="1973580" cy="0"/>
          </a:xfrm>
          <a:custGeom>
            <a:avLst/>
            <a:gdLst/>
            <a:ahLst/>
            <a:cxnLst/>
            <a:rect l="l" t="t" r="r" b="b"/>
            <a:pathLst>
              <a:path w="1973580">
                <a:moveTo>
                  <a:pt x="0" y="0"/>
                </a:moveTo>
                <a:lnTo>
                  <a:pt x="197357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95527" y="1618488"/>
            <a:ext cx="2827020" cy="0"/>
          </a:xfrm>
          <a:custGeom>
            <a:avLst/>
            <a:gdLst/>
            <a:ahLst/>
            <a:cxnLst/>
            <a:rect l="l" t="t" r="r" b="b"/>
            <a:pathLst>
              <a:path w="2827020">
                <a:moveTo>
                  <a:pt x="0" y="0"/>
                </a:moveTo>
                <a:lnTo>
                  <a:pt x="28270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83919" y="3656076"/>
            <a:ext cx="295910" cy="684530"/>
          </a:xfrm>
          <a:custGeom>
            <a:avLst/>
            <a:gdLst/>
            <a:ahLst/>
            <a:cxnLst/>
            <a:rect l="l" t="t" r="r" b="b"/>
            <a:pathLst>
              <a:path w="295909" h="684529">
                <a:moveTo>
                  <a:pt x="295656" y="0"/>
                </a:moveTo>
                <a:lnTo>
                  <a:pt x="0" y="0"/>
                </a:lnTo>
                <a:lnTo>
                  <a:pt x="0" y="684276"/>
                </a:lnTo>
                <a:lnTo>
                  <a:pt x="295656" y="684276"/>
                </a:lnTo>
                <a:lnTo>
                  <a:pt x="295656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54836" y="3576828"/>
            <a:ext cx="295910" cy="763905"/>
          </a:xfrm>
          <a:custGeom>
            <a:avLst/>
            <a:gdLst/>
            <a:ahLst/>
            <a:cxnLst/>
            <a:rect l="l" t="t" r="r" b="b"/>
            <a:pathLst>
              <a:path w="295910" h="763904">
                <a:moveTo>
                  <a:pt x="295656" y="0"/>
                </a:moveTo>
                <a:lnTo>
                  <a:pt x="0" y="0"/>
                </a:lnTo>
                <a:lnTo>
                  <a:pt x="0" y="763524"/>
                </a:lnTo>
                <a:lnTo>
                  <a:pt x="295656" y="763524"/>
                </a:lnTo>
                <a:lnTo>
                  <a:pt x="295656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827276" y="3557015"/>
            <a:ext cx="294640" cy="783590"/>
          </a:xfrm>
          <a:custGeom>
            <a:avLst/>
            <a:gdLst/>
            <a:ahLst/>
            <a:cxnLst/>
            <a:rect l="l" t="t" r="r" b="b"/>
            <a:pathLst>
              <a:path w="294639" h="783589">
                <a:moveTo>
                  <a:pt x="294131" y="0"/>
                </a:moveTo>
                <a:lnTo>
                  <a:pt x="0" y="0"/>
                </a:lnTo>
                <a:lnTo>
                  <a:pt x="0" y="783336"/>
                </a:lnTo>
                <a:lnTo>
                  <a:pt x="294131" y="783336"/>
                </a:lnTo>
                <a:lnTo>
                  <a:pt x="294131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98192" y="3546347"/>
            <a:ext cx="294640" cy="794385"/>
          </a:xfrm>
          <a:custGeom>
            <a:avLst/>
            <a:gdLst/>
            <a:ahLst/>
            <a:cxnLst/>
            <a:rect l="l" t="t" r="r" b="b"/>
            <a:pathLst>
              <a:path w="294639" h="794385">
                <a:moveTo>
                  <a:pt x="294131" y="0"/>
                </a:moveTo>
                <a:lnTo>
                  <a:pt x="0" y="0"/>
                </a:lnTo>
                <a:lnTo>
                  <a:pt x="0" y="794003"/>
                </a:lnTo>
                <a:lnTo>
                  <a:pt x="294131" y="794003"/>
                </a:lnTo>
                <a:lnTo>
                  <a:pt x="294131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769107" y="3550920"/>
            <a:ext cx="294640" cy="789940"/>
          </a:xfrm>
          <a:custGeom>
            <a:avLst/>
            <a:gdLst/>
            <a:ahLst/>
            <a:cxnLst/>
            <a:rect l="l" t="t" r="r" b="b"/>
            <a:pathLst>
              <a:path w="294639" h="789939">
                <a:moveTo>
                  <a:pt x="294131" y="0"/>
                </a:moveTo>
                <a:lnTo>
                  <a:pt x="0" y="0"/>
                </a:lnTo>
                <a:lnTo>
                  <a:pt x="0" y="789431"/>
                </a:lnTo>
                <a:lnTo>
                  <a:pt x="294131" y="789431"/>
                </a:lnTo>
                <a:lnTo>
                  <a:pt x="294131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240023" y="3563111"/>
            <a:ext cx="294640" cy="777240"/>
          </a:xfrm>
          <a:custGeom>
            <a:avLst/>
            <a:gdLst/>
            <a:ahLst/>
            <a:cxnLst/>
            <a:rect l="l" t="t" r="r" b="b"/>
            <a:pathLst>
              <a:path w="294639" h="777239">
                <a:moveTo>
                  <a:pt x="294131" y="0"/>
                </a:moveTo>
                <a:lnTo>
                  <a:pt x="0" y="0"/>
                </a:lnTo>
                <a:lnTo>
                  <a:pt x="0" y="777240"/>
                </a:lnTo>
                <a:lnTo>
                  <a:pt x="294131" y="777240"/>
                </a:lnTo>
                <a:lnTo>
                  <a:pt x="294131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83919" y="3656076"/>
            <a:ext cx="295910" cy="684530"/>
          </a:xfrm>
          <a:custGeom>
            <a:avLst/>
            <a:gdLst/>
            <a:ahLst/>
            <a:cxnLst/>
            <a:rect l="l" t="t" r="r" b="b"/>
            <a:pathLst>
              <a:path w="295909" h="684529">
                <a:moveTo>
                  <a:pt x="0" y="0"/>
                </a:moveTo>
                <a:lnTo>
                  <a:pt x="295656" y="0"/>
                </a:lnTo>
                <a:lnTo>
                  <a:pt x="295656" y="684276"/>
                </a:lnTo>
                <a:lnTo>
                  <a:pt x="0" y="6842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354836" y="3576828"/>
            <a:ext cx="295910" cy="763905"/>
          </a:xfrm>
          <a:custGeom>
            <a:avLst/>
            <a:gdLst/>
            <a:ahLst/>
            <a:cxnLst/>
            <a:rect l="l" t="t" r="r" b="b"/>
            <a:pathLst>
              <a:path w="295910" h="763904">
                <a:moveTo>
                  <a:pt x="0" y="0"/>
                </a:moveTo>
                <a:lnTo>
                  <a:pt x="295656" y="0"/>
                </a:lnTo>
                <a:lnTo>
                  <a:pt x="295656" y="763524"/>
                </a:lnTo>
                <a:lnTo>
                  <a:pt x="0" y="763524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827276" y="3557015"/>
            <a:ext cx="294640" cy="783590"/>
          </a:xfrm>
          <a:custGeom>
            <a:avLst/>
            <a:gdLst/>
            <a:ahLst/>
            <a:cxnLst/>
            <a:rect l="l" t="t" r="r" b="b"/>
            <a:pathLst>
              <a:path w="294639" h="783589">
                <a:moveTo>
                  <a:pt x="0" y="0"/>
                </a:moveTo>
                <a:lnTo>
                  <a:pt x="294131" y="0"/>
                </a:lnTo>
                <a:lnTo>
                  <a:pt x="294131" y="783336"/>
                </a:lnTo>
                <a:lnTo>
                  <a:pt x="0" y="783336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298192" y="3546347"/>
            <a:ext cx="294640" cy="794385"/>
          </a:xfrm>
          <a:custGeom>
            <a:avLst/>
            <a:gdLst/>
            <a:ahLst/>
            <a:cxnLst/>
            <a:rect l="l" t="t" r="r" b="b"/>
            <a:pathLst>
              <a:path w="294639" h="794385">
                <a:moveTo>
                  <a:pt x="0" y="0"/>
                </a:moveTo>
                <a:lnTo>
                  <a:pt x="294131" y="0"/>
                </a:lnTo>
                <a:lnTo>
                  <a:pt x="294131" y="794003"/>
                </a:lnTo>
                <a:lnTo>
                  <a:pt x="0" y="79400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769107" y="3550920"/>
            <a:ext cx="294640" cy="789940"/>
          </a:xfrm>
          <a:custGeom>
            <a:avLst/>
            <a:gdLst/>
            <a:ahLst/>
            <a:cxnLst/>
            <a:rect l="l" t="t" r="r" b="b"/>
            <a:pathLst>
              <a:path w="294639" h="789939">
                <a:moveTo>
                  <a:pt x="0" y="0"/>
                </a:moveTo>
                <a:lnTo>
                  <a:pt x="294131" y="0"/>
                </a:lnTo>
                <a:lnTo>
                  <a:pt x="294131" y="789431"/>
                </a:lnTo>
                <a:lnTo>
                  <a:pt x="0" y="7894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240023" y="3563111"/>
            <a:ext cx="294640" cy="777240"/>
          </a:xfrm>
          <a:custGeom>
            <a:avLst/>
            <a:gdLst/>
            <a:ahLst/>
            <a:cxnLst/>
            <a:rect l="l" t="t" r="r" b="b"/>
            <a:pathLst>
              <a:path w="294639" h="777239">
                <a:moveTo>
                  <a:pt x="0" y="0"/>
                </a:moveTo>
                <a:lnTo>
                  <a:pt x="294131" y="0"/>
                </a:lnTo>
                <a:lnTo>
                  <a:pt x="294131" y="777240"/>
                </a:lnTo>
                <a:lnTo>
                  <a:pt x="0" y="7772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883919" y="3561588"/>
            <a:ext cx="295910" cy="94615"/>
          </a:xfrm>
          <a:custGeom>
            <a:avLst/>
            <a:gdLst/>
            <a:ahLst/>
            <a:cxnLst/>
            <a:rect l="l" t="t" r="r" b="b"/>
            <a:pathLst>
              <a:path w="295909" h="94614">
                <a:moveTo>
                  <a:pt x="295656" y="0"/>
                </a:moveTo>
                <a:lnTo>
                  <a:pt x="0" y="0"/>
                </a:lnTo>
                <a:lnTo>
                  <a:pt x="0" y="94487"/>
                </a:lnTo>
                <a:lnTo>
                  <a:pt x="295656" y="94487"/>
                </a:lnTo>
                <a:lnTo>
                  <a:pt x="295656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354836" y="3439667"/>
            <a:ext cx="295910" cy="137160"/>
          </a:xfrm>
          <a:custGeom>
            <a:avLst/>
            <a:gdLst/>
            <a:ahLst/>
            <a:cxnLst/>
            <a:rect l="l" t="t" r="r" b="b"/>
            <a:pathLst>
              <a:path w="295910" h="137160">
                <a:moveTo>
                  <a:pt x="295656" y="0"/>
                </a:moveTo>
                <a:lnTo>
                  <a:pt x="0" y="0"/>
                </a:lnTo>
                <a:lnTo>
                  <a:pt x="0" y="137159"/>
                </a:lnTo>
                <a:lnTo>
                  <a:pt x="295656" y="137159"/>
                </a:lnTo>
                <a:lnTo>
                  <a:pt x="295656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827276" y="3218688"/>
            <a:ext cx="294640" cy="338455"/>
          </a:xfrm>
          <a:custGeom>
            <a:avLst/>
            <a:gdLst/>
            <a:ahLst/>
            <a:cxnLst/>
            <a:rect l="l" t="t" r="r" b="b"/>
            <a:pathLst>
              <a:path w="294639" h="338454">
                <a:moveTo>
                  <a:pt x="294131" y="0"/>
                </a:moveTo>
                <a:lnTo>
                  <a:pt x="0" y="0"/>
                </a:lnTo>
                <a:lnTo>
                  <a:pt x="0" y="338328"/>
                </a:lnTo>
                <a:lnTo>
                  <a:pt x="294131" y="338328"/>
                </a:lnTo>
                <a:lnTo>
                  <a:pt x="294131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298192" y="3073907"/>
            <a:ext cx="294640" cy="472440"/>
          </a:xfrm>
          <a:custGeom>
            <a:avLst/>
            <a:gdLst/>
            <a:ahLst/>
            <a:cxnLst/>
            <a:rect l="l" t="t" r="r" b="b"/>
            <a:pathLst>
              <a:path w="294639" h="472439">
                <a:moveTo>
                  <a:pt x="294131" y="0"/>
                </a:moveTo>
                <a:lnTo>
                  <a:pt x="0" y="0"/>
                </a:lnTo>
                <a:lnTo>
                  <a:pt x="0" y="472440"/>
                </a:lnTo>
                <a:lnTo>
                  <a:pt x="294131" y="472440"/>
                </a:lnTo>
                <a:lnTo>
                  <a:pt x="294131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769107" y="3028188"/>
            <a:ext cx="294640" cy="523240"/>
          </a:xfrm>
          <a:custGeom>
            <a:avLst/>
            <a:gdLst/>
            <a:ahLst/>
            <a:cxnLst/>
            <a:rect l="l" t="t" r="r" b="b"/>
            <a:pathLst>
              <a:path w="294639" h="523239">
                <a:moveTo>
                  <a:pt x="294131" y="0"/>
                </a:moveTo>
                <a:lnTo>
                  <a:pt x="0" y="0"/>
                </a:lnTo>
                <a:lnTo>
                  <a:pt x="0" y="522731"/>
                </a:lnTo>
                <a:lnTo>
                  <a:pt x="294131" y="522731"/>
                </a:lnTo>
                <a:lnTo>
                  <a:pt x="294131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240023" y="3015995"/>
            <a:ext cx="294640" cy="547370"/>
          </a:xfrm>
          <a:custGeom>
            <a:avLst/>
            <a:gdLst/>
            <a:ahLst/>
            <a:cxnLst/>
            <a:rect l="l" t="t" r="r" b="b"/>
            <a:pathLst>
              <a:path w="294639" h="547370">
                <a:moveTo>
                  <a:pt x="294131" y="0"/>
                </a:moveTo>
                <a:lnTo>
                  <a:pt x="0" y="0"/>
                </a:lnTo>
                <a:lnTo>
                  <a:pt x="0" y="547116"/>
                </a:lnTo>
                <a:lnTo>
                  <a:pt x="294131" y="547116"/>
                </a:lnTo>
                <a:lnTo>
                  <a:pt x="294131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83919" y="3561588"/>
            <a:ext cx="295910" cy="94615"/>
          </a:xfrm>
          <a:custGeom>
            <a:avLst/>
            <a:gdLst/>
            <a:ahLst/>
            <a:cxnLst/>
            <a:rect l="l" t="t" r="r" b="b"/>
            <a:pathLst>
              <a:path w="295909" h="94614">
                <a:moveTo>
                  <a:pt x="0" y="0"/>
                </a:moveTo>
                <a:lnTo>
                  <a:pt x="295656" y="0"/>
                </a:lnTo>
                <a:lnTo>
                  <a:pt x="295656" y="94487"/>
                </a:lnTo>
                <a:lnTo>
                  <a:pt x="0" y="9448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354836" y="3439667"/>
            <a:ext cx="295910" cy="137160"/>
          </a:xfrm>
          <a:custGeom>
            <a:avLst/>
            <a:gdLst/>
            <a:ahLst/>
            <a:cxnLst/>
            <a:rect l="l" t="t" r="r" b="b"/>
            <a:pathLst>
              <a:path w="295910" h="137160">
                <a:moveTo>
                  <a:pt x="0" y="0"/>
                </a:moveTo>
                <a:lnTo>
                  <a:pt x="295656" y="0"/>
                </a:lnTo>
                <a:lnTo>
                  <a:pt x="295656" y="137159"/>
                </a:lnTo>
                <a:lnTo>
                  <a:pt x="0" y="1371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827276" y="3218688"/>
            <a:ext cx="294640" cy="338455"/>
          </a:xfrm>
          <a:custGeom>
            <a:avLst/>
            <a:gdLst/>
            <a:ahLst/>
            <a:cxnLst/>
            <a:rect l="l" t="t" r="r" b="b"/>
            <a:pathLst>
              <a:path w="294639" h="338454">
                <a:moveTo>
                  <a:pt x="0" y="0"/>
                </a:moveTo>
                <a:lnTo>
                  <a:pt x="294131" y="0"/>
                </a:lnTo>
                <a:lnTo>
                  <a:pt x="294131" y="338328"/>
                </a:lnTo>
                <a:lnTo>
                  <a:pt x="0" y="3383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298192" y="3073907"/>
            <a:ext cx="294640" cy="472440"/>
          </a:xfrm>
          <a:custGeom>
            <a:avLst/>
            <a:gdLst/>
            <a:ahLst/>
            <a:cxnLst/>
            <a:rect l="l" t="t" r="r" b="b"/>
            <a:pathLst>
              <a:path w="294639" h="472439">
                <a:moveTo>
                  <a:pt x="0" y="0"/>
                </a:moveTo>
                <a:lnTo>
                  <a:pt x="294131" y="0"/>
                </a:lnTo>
                <a:lnTo>
                  <a:pt x="294131" y="472440"/>
                </a:lnTo>
                <a:lnTo>
                  <a:pt x="0" y="4724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769107" y="3028188"/>
            <a:ext cx="294640" cy="523240"/>
          </a:xfrm>
          <a:custGeom>
            <a:avLst/>
            <a:gdLst/>
            <a:ahLst/>
            <a:cxnLst/>
            <a:rect l="l" t="t" r="r" b="b"/>
            <a:pathLst>
              <a:path w="294639" h="523239">
                <a:moveTo>
                  <a:pt x="0" y="0"/>
                </a:moveTo>
                <a:lnTo>
                  <a:pt x="294131" y="0"/>
                </a:lnTo>
                <a:lnTo>
                  <a:pt x="294131" y="522731"/>
                </a:lnTo>
                <a:lnTo>
                  <a:pt x="0" y="5227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240023" y="3015995"/>
            <a:ext cx="294640" cy="547370"/>
          </a:xfrm>
          <a:custGeom>
            <a:avLst/>
            <a:gdLst/>
            <a:ahLst/>
            <a:cxnLst/>
            <a:rect l="l" t="t" r="r" b="b"/>
            <a:pathLst>
              <a:path w="294639" h="547370">
                <a:moveTo>
                  <a:pt x="0" y="0"/>
                </a:moveTo>
                <a:lnTo>
                  <a:pt x="294131" y="0"/>
                </a:lnTo>
                <a:lnTo>
                  <a:pt x="294131" y="547116"/>
                </a:lnTo>
                <a:lnTo>
                  <a:pt x="0" y="5471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883919" y="3535679"/>
            <a:ext cx="295910" cy="26034"/>
          </a:xfrm>
          <a:custGeom>
            <a:avLst/>
            <a:gdLst/>
            <a:ahLst/>
            <a:cxnLst/>
            <a:rect l="l" t="t" r="r" b="b"/>
            <a:pathLst>
              <a:path w="295909" h="26035">
                <a:moveTo>
                  <a:pt x="0" y="25908"/>
                </a:moveTo>
                <a:lnTo>
                  <a:pt x="295656" y="25908"/>
                </a:lnTo>
                <a:lnTo>
                  <a:pt x="295656" y="0"/>
                </a:lnTo>
                <a:lnTo>
                  <a:pt x="0" y="0"/>
                </a:lnTo>
                <a:lnTo>
                  <a:pt x="0" y="25908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354836" y="3396996"/>
            <a:ext cx="295910" cy="43180"/>
          </a:xfrm>
          <a:custGeom>
            <a:avLst/>
            <a:gdLst/>
            <a:ahLst/>
            <a:cxnLst/>
            <a:rect l="l" t="t" r="r" b="b"/>
            <a:pathLst>
              <a:path w="295910" h="43179">
                <a:moveTo>
                  <a:pt x="0" y="42671"/>
                </a:moveTo>
                <a:lnTo>
                  <a:pt x="295656" y="42671"/>
                </a:lnTo>
                <a:lnTo>
                  <a:pt x="295656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827276" y="3145535"/>
            <a:ext cx="294640" cy="73660"/>
          </a:xfrm>
          <a:custGeom>
            <a:avLst/>
            <a:gdLst/>
            <a:ahLst/>
            <a:cxnLst/>
            <a:rect l="l" t="t" r="r" b="b"/>
            <a:pathLst>
              <a:path w="294639" h="73660">
                <a:moveTo>
                  <a:pt x="294131" y="0"/>
                </a:moveTo>
                <a:lnTo>
                  <a:pt x="0" y="0"/>
                </a:lnTo>
                <a:lnTo>
                  <a:pt x="0" y="73151"/>
                </a:lnTo>
                <a:lnTo>
                  <a:pt x="294131" y="73151"/>
                </a:lnTo>
                <a:lnTo>
                  <a:pt x="294131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298192" y="2958083"/>
            <a:ext cx="294640" cy="116205"/>
          </a:xfrm>
          <a:custGeom>
            <a:avLst/>
            <a:gdLst/>
            <a:ahLst/>
            <a:cxnLst/>
            <a:rect l="l" t="t" r="r" b="b"/>
            <a:pathLst>
              <a:path w="294639" h="116205">
                <a:moveTo>
                  <a:pt x="294131" y="0"/>
                </a:moveTo>
                <a:lnTo>
                  <a:pt x="0" y="0"/>
                </a:lnTo>
                <a:lnTo>
                  <a:pt x="0" y="115824"/>
                </a:lnTo>
                <a:lnTo>
                  <a:pt x="294131" y="115824"/>
                </a:lnTo>
                <a:lnTo>
                  <a:pt x="294131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769107" y="2851404"/>
            <a:ext cx="294640" cy="177165"/>
          </a:xfrm>
          <a:custGeom>
            <a:avLst/>
            <a:gdLst/>
            <a:ahLst/>
            <a:cxnLst/>
            <a:rect l="l" t="t" r="r" b="b"/>
            <a:pathLst>
              <a:path w="294639" h="177164">
                <a:moveTo>
                  <a:pt x="294131" y="0"/>
                </a:moveTo>
                <a:lnTo>
                  <a:pt x="0" y="0"/>
                </a:lnTo>
                <a:lnTo>
                  <a:pt x="0" y="176783"/>
                </a:lnTo>
                <a:lnTo>
                  <a:pt x="294131" y="176783"/>
                </a:lnTo>
                <a:lnTo>
                  <a:pt x="294131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240023" y="2753867"/>
            <a:ext cx="294640" cy="262255"/>
          </a:xfrm>
          <a:custGeom>
            <a:avLst/>
            <a:gdLst/>
            <a:ahLst/>
            <a:cxnLst/>
            <a:rect l="l" t="t" r="r" b="b"/>
            <a:pathLst>
              <a:path w="294639" h="262255">
                <a:moveTo>
                  <a:pt x="294131" y="0"/>
                </a:moveTo>
                <a:lnTo>
                  <a:pt x="0" y="0"/>
                </a:lnTo>
                <a:lnTo>
                  <a:pt x="0" y="262127"/>
                </a:lnTo>
                <a:lnTo>
                  <a:pt x="294131" y="262127"/>
                </a:lnTo>
                <a:lnTo>
                  <a:pt x="294131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83919" y="3535679"/>
            <a:ext cx="295910" cy="26034"/>
          </a:xfrm>
          <a:custGeom>
            <a:avLst/>
            <a:gdLst/>
            <a:ahLst/>
            <a:cxnLst/>
            <a:rect l="l" t="t" r="r" b="b"/>
            <a:pathLst>
              <a:path w="295909" h="26035">
                <a:moveTo>
                  <a:pt x="0" y="0"/>
                </a:moveTo>
                <a:lnTo>
                  <a:pt x="295656" y="0"/>
                </a:lnTo>
                <a:lnTo>
                  <a:pt x="295656" y="25908"/>
                </a:lnTo>
                <a:lnTo>
                  <a:pt x="0" y="25908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354836" y="3396996"/>
            <a:ext cx="295910" cy="43180"/>
          </a:xfrm>
          <a:custGeom>
            <a:avLst/>
            <a:gdLst/>
            <a:ahLst/>
            <a:cxnLst/>
            <a:rect l="l" t="t" r="r" b="b"/>
            <a:pathLst>
              <a:path w="295910" h="43179">
                <a:moveTo>
                  <a:pt x="0" y="0"/>
                </a:moveTo>
                <a:lnTo>
                  <a:pt x="295656" y="0"/>
                </a:lnTo>
                <a:lnTo>
                  <a:pt x="295656" y="42671"/>
                </a:lnTo>
                <a:lnTo>
                  <a:pt x="0" y="4267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827276" y="3145535"/>
            <a:ext cx="294640" cy="73660"/>
          </a:xfrm>
          <a:custGeom>
            <a:avLst/>
            <a:gdLst/>
            <a:ahLst/>
            <a:cxnLst/>
            <a:rect l="l" t="t" r="r" b="b"/>
            <a:pathLst>
              <a:path w="294639" h="73660">
                <a:moveTo>
                  <a:pt x="0" y="0"/>
                </a:moveTo>
                <a:lnTo>
                  <a:pt x="294131" y="0"/>
                </a:lnTo>
                <a:lnTo>
                  <a:pt x="294131" y="73151"/>
                </a:lnTo>
                <a:lnTo>
                  <a:pt x="0" y="731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298192" y="2958083"/>
            <a:ext cx="294640" cy="116205"/>
          </a:xfrm>
          <a:custGeom>
            <a:avLst/>
            <a:gdLst/>
            <a:ahLst/>
            <a:cxnLst/>
            <a:rect l="l" t="t" r="r" b="b"/>
            <a:pathLst>
              <a:path w="294639" h="116205">
                <a:moveTo>
                  <a:pt x="0" y="0"/>
                </a:moveTo>
                <a:lnTo>
                  <a:pt x="294131" y="0"/>
                </a:lnTo>
                <a:lnTo>
                  <a:pt x="294131" y="115824"/>
                </a:lnTo>
                <a:lnTo>
                  <a:pt x="0" y="1158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769107" y="2851404"/>
            <a:ext cx="294640" cy="177165"/>
          </a:xfrm>
          <a:custGeom>
            <a:avLst/>
            <a:gdLst/>
            <a:ahLst/>
            <a:cxnLst/>
            <a:rect l="l" t="t" r="r" b="b"/>
            <a:pathLst>
              <a:path w="294639" h="177164">
                <a:moveTo>
                  <a:pt x="0" y="0"/>
                </a:moveTo>
                <a:lnTo>
                  <a:pt x="294131" y="0"/>
                </a:lnTo>
                <a:lnTo>
                  <a:pt x="294131" y="176783"/>
                </a:lnTo>
                <a:lnTo>
                  <a:pt x="0" y="1767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240023" y="2753867"/>
            <a:ext cx="294640" cy="262255"/>
          </a:xfrm>
          <a:custGeom>
            <a:avLst/>
            <a:gdLst/>
            <a:ahLst/>
            <a:cxnLst/>
            <a:rect l="l" t="t" r="r" b="b"/>
            <a:pathLst>
              <a:path w="294639" h="262255">
                <a:moveTo>
                  <a:pt x="0" y="0"/>
                </a:moveTo>
                <a:lnTo>
                  <a:pt x="294131" y="0"/>
                </a:lnTo>
                <a:lnTo>
                  <a:pt x="294131" y="262127"/>
                </a:lnTo>
                <a:lnTo>
                  <a:pt x="0" y="2621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883919" y="3505200"/>
            <a:ext cx="295910" cy="30480"/>
          </a:xfrm>
          <a:custGeom>
            <a:avLst/>
            <a:gdLst/>
            <a:ahLst/>
            <a:cxnLst/>
            <a:rect l="l" t="t" r="r" b="b"/>
            <a:pathLst>
              <a:path w="295909" h="30479">
                <a:moveTo>
                  <a:pt x="0" y="30480"/>
                </a:moveTo>
                <a:lnTo>
                  <a:pt x="295656" y="30480"/>
                </a:lnTo>
                <a:lnTo>
                  <a:pt x="295656" y="0"/>
                </a:lnTo>
                <a:lnTo>
                  <a:pt x="0" y="0"/>
                </a:lnTo>
                <a:lnTo>
                  <a:pt x="0" y="3048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354836" y="3358896"/>
            <a:ext cx="295910" cy="38100"/>
          </a:xfrm>
          <a:custGeom>
            <a:avLst/>
            <a:gdLst/>
            <a:ahLst/>
            <a:cxnLst/>
            <a:rect l="l" t="t" r="r" b="b"/>
            <a:pathLst>
              <a:path w="295910" h="38100">
                <a:moveTo>
                  <a:pt x="0" y="38099"/>
                </a:moveTo>
                <a:lnTo>
                  <a:pt x="295656" y="38099"/>
                </a:lnTo>
                <a:lnTo>
                  <a:pt x="295656" y="0"/>
                </a:lnTo>
                <a:lnTo>
                  <a:pt x="0" y="0"/>
                </a:lnTo>
                <a:lnTo>
                  <a:pt x="0" y="38099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827276" y="3092195"/>
            <a:ext cx="294640" cy="53340"/>
          </a:xfrm>
          <a:custGeom>
            <a:avLst/>
            <a:gdLst/>
            <a:ahLst/>
            <a:cxnLst/>
            <a:rect l="l" t="t" r="r" b="b"/>
            <a:pathLst>
              <a:path w="294639" h="53339">
                <a:moveTo>
                  <a:pt x="0" y="53340"/>
                </a:moveTo>
                <a:lnTo>
                  <a:pt x="294131" y="53340"/>
                </a:lnTo>
                <a:lnTo>
                  <a:pt x="294131" y="0"/>
                </a:lnTo>
                <a:lnTo>
                  <a:pt x="0" y="0"/>
                </a:lnTo>
                <a:lnTo>
                  <a:pt x="0" y="5334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298192" y="2891027"/>
            <a:ext cx="294640" cy="67310"/>
          </a:xfrm>
          <a:custGeom>
            <a:avLst/>
            <a:gdLst/>
            <a:ahLst/>
            <a:cxnLst/>
            <a:rect l="l" t="t" r="r" b="b"/>
            <a:pathLst>
              <a:path w="294639" h="67310">
                <a:moveTo>
                  <a:pt x="294131" y="0"/>
                </a:moveTo>
                <a:lnTo>
                  <a:pt x="0" y="0"/>
                </a:lnTo>
                <a:lnTo>
                  <a:pt x="0" y="67056"/>
                </a:lnTo>
                <a:lnTo>
                  <a:pt x="294131" y="67056"/>
                </a:lnTo>
                <a:lnTo>
                  <a:pt x="294131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769107" y="2756916"/>
            <a:ext cx="294640" cy="94615"/>
          </a:xfrm>
          <a:custGeom>
            <a:avLst/>
            <a:gdLst/>
            <a:ahLst/>
            <a:cxnLst/>
            <a:rect l="l" t="t" r="r" b="b"/>
            <a:pathLst>
              <a:path w="294639" h="94614">
                <a:moveTo>
                  <a:pt x="294131" y="0"/>
                </a:moveTo>
                <a:lnTo>
                  <a:pt x="0" y="0"/>
                </a:lnTo>
                <a:lnTo>
                  <a:pt x="0" y="94487"/>
                </a:lnTo>
                <a:lnTo>
                  <a:pt x="294131" y="94487"/>
                </a:lnTo>
                <a:lnTo>
                  <a:pt x="294131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240023" y="2615183"/>
            <a:ext cx="294640" cy="139065"/>
          </a:xfrm>
          <a:custGeom>
            <a:avLst/>
            <a:gdLst/>
            <a:ahLst/>
            <a:cxnLst/>
            <a:rect l="l" t="t" r="r" b="b"/>
            <a:pathLst>
              <a:path w="294639" h="139064">
                <a:moveTo>
                  <a:pt x="294131" y="0"/>
                </a:moveTo>
                <a:lnTo>
                  <a:pt x="0" y="0"/>
                </a:lnTo>
                <a:lnTo>
                  <a:pt x="0" y="138684"/>
                </a:lnTo>
                <a:lnTo>
                  <a:pt x="294131" y="138684"/>
                </a:lnTo>
                <a:lnTo>
                  <a:pt x="294131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83919" y="3505200"/>
            <a:ext cx="295910" cy="30480"/>
          </a:xfrm>
          <a:custGeom>
            <a:avLst/>
            <a:gdLst/>
            <a:ahLst/>
            <a:cxnLst/>
            <a:rect l="l" t="t" r="r" b="b"/>
            <a:pathLst>
              <a:path w="295909" h="30479">
                <a:moveTo>
                  <a:pt x="0" y="0"/>
                </a:moveTo>
                <a:lnTo>
                  <a:pt x="295656" y="0"/>
                </a:lnTo>
                <a:lnTo>
                  <a:pt x="295656" y="30480"/>
                </a:lnTo>
                <a:lnTo>
                  <a:pt x="0" y="304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54836" y="3358896"/>
            <a:ext cx="295910" cy="38100"/>
          </a:xfrm>
          <a:custGeom>
            <a:avLst/>
            <a:gdLst/>
            <a:ahLst/>
            <a:cxnLst/>
            <a:rect l="l" t="t" r="r" b="b"/>
            <a:pathLst>
              <a:path w="295910" h="38100">
                <a:moveTo>
                  <a:pt x="0" y="0"/>
                </a:moveTo>
                <a:lnTo>
                  <a:pt x="295656" y="0"/>
                </a:lnTo>
                <a:lnTo>
                  <a:pt x="295656" y="38099"/>
                </a:lnTo>
                <a:lnTo>
                  <a:pt x="0" y="3809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827276" y="3092195"/>
            <a:ext cx="294640" cy="53340"/>
          </a:xfrm>
          <a:custGeom>
            <a:avLst/>
            <a:gdLst/>
            <a:ahLst/>
            <a:cxnLst/>
            <a:rect l="l" t="t" r="r" b="b"/>
            <a:pathLst>
              <a:path w="294639" h="53339">
                <a:moveTo>
                  <a:pt x="0" y="0"/>
                </a:moveTo>
                <a:lnTo>
                  <a:pt x="294131" y="0"/>
                </a:lnTo>
                <a:lnTo>
                  <a:pt x="294131" y="53340"/>
                </a:lnTo>
                <a:lnTo>
                  <a:pt x="0" y="533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298192" y="2891027"/>
            <a:ext cx="294640" cy="67310"/>
          </a:xfrm>
          <a:custGeom>
            <a:avLst/>
            <a:gdLst/>
            <a:ahLst/>
            <a:cxnLst/>
            <a:rect l="l" t="t" r="r" b="b"/>
            <a:pathLst>
              <a:path w="294639" h="67310">
                <a:moveTo>
                  <a:pt x="0" y="0"/>
                </a:moveTo>
                <a:lnTo>
                  <a:pt x="294131" y="0"/>
                </a:lnTo>
                <a:lnTo>
                  <a:pt x="294131" y="67056"/>
                </a:lnTo>
                <a:lnTo>
                  <a:pt x="0" y="67056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769107" y="2756916"/>
            <a:ext cx="294640" cy="94615"/>
          </a:xfrm>
          <a:custGeom>
            <a:avLst/>
            <a:gdLst/>
            <a:ahLst/>
            <a:cxnLst/>
            <a:rect l="l" t="t" r="r" b="b"/>
            <a:pathLst>
              <a:path w="294639" h="94614">
                <a:moveTo>
                  <a:pt x="0" y="0"/>
                </a:moveTo>
                <a:lnTo>
                  <a:pt x="294131" y="0"/>
                </a:lnTo>
                <a:lnTo>
                  <a:pt x="294131" y="94487"/>
                </a:lnTo>
                <a:lnTo>
                  <a:pt x="0" y="9448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240023" y="2615183"/>
            <a:ext cx="294640" cy="139065"/>
          </a:xfrm>
          <a:custGeom>
            <a:avLst/>
            <a:gdLst/>
            <a:ahLst/>
            <a:cxnLst/>
            <a:rect l="l" t="t" r="r" b="b"/>
            <a:pathLst>
              <a:path w="294639" h="139064">
                <a:moveTo>
                  <a:pt x="0" y="0"/>
                </a:moveTo>
                <a:lnTo>
                  <a:pt x="294131" y="0"/>
                </a:lnTo>
                <a:lnTo>
                  <a:pt x="294131" y="138684"/>
                </a:lnTo>
                <a:lnTo>
                  <a:pt x="0" y="13868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83919" y="3465576"/>
            <a:ext cx="295910" cy="40005"/>
          </a:xfrm>
          <a:custGeom>
            <a:avLst/>
            <a:gdLst/>
            <a:ahLst/>
            <a:cxnLst/>
            <a:rect l="l" t="t" r="r" b="b"/>
            <a:pathLst>
              <a:path w="295909" h="40004">
                <a:moveTo>
                  <a:pt x="0" y="39624"/>
                </a:moveTo>
                <a:lnTo>
                  <a:pt x="295656" y="39624"/>
                </a:lnTo>
                <a:lnTo>
                  <a:pt x="295656" y="0"/>
                </a:lnTo>
                <a:lnTo>
                  <a:pt x="0" y="0"/>
                </a:lnTo>
                <a:lnTo>
                  <a:pt x="0" y="3962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354836" y="3291840"/>
            <a:ext cx="295910" cy="67310"/>
          </a:xfrm>
          <a:custGeom>
            <a:avLst/>
            <a:gdLst/>
            <a:ahLst/>
            <a:cxnLst/>
            <a:rect l="l" t="t" r="r" b="b"/>
            <a:pathLst>
              <a:path w="295910" h="67310">
                <a:moveTo>
                  <a:pt x="295656" y="0"/>
                </a:moveTo>
                <a:lnTo>
                  <a:pt x="0" y="0"/>
                </a:lnTo>
                <a:lnTo>
                  <a:pt x="0" y="67056"/>
                </a:lnTo>
                <a:lnTo>
                  <a:pt x="295656" y="67056"/>
                </a:lnTo>
                <a:lnTo>
                  <a:pt x="29565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827276" y="2990088"/>
            <a:ext cx="294640" cy="102235"/>
          </a:xfrm>
          <a:custGeom>
            <a:avLst/>
            <a:gdLst/>
            <a:ahLst/>
            <a:cxnLst/>
            <a:rect l="l" t="t" r="r" b="b"/>
            <a:pathLst>
              <a:path w="294639" h="102235">
                <a:moveTo>
                  <a:pt x="294131" y="0"/>
                </a:moveTo>
                <a:lnTo>
                  <a:pt x="0" y="0"/>
                </a:lnTo>
                <a:lnTo>
                  <a:pt x="0" y="102107"/>
                </a:lnTo>
                <a:lnTo>
                  <a:pt x="294131" y="102107"/>
                </a:lnTo>
                <a:lnTo>
                  <a:pt x="29413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298192" y="2749295"/>
            <a:ext cx="294640" cy="142240"/>
          </a:xfrm>
          <a:custGeom>
            <a:avLst/>
            <a:gdLst/>
            <a:ahLst/>
            <a:cxnLst/>
            <a:rect l="l" t="t" r="r" b="b"/>
            <a:pathLst>
              <a:path w="294639" h="142239">
                <a:moveTo>
                  <a:pt x="294131" y="0"/>
                </a:moveTo>
                <a:lnTo>
                  <a:pt x="0" y="0"/>
                </a:lnTo>
                <a:lnTo>
                  <a:pt x="0" y="141731"/>
                </a:lnTo>
                <a:lnTo>
                  <a:pt x="294131" y="141731"/>
                </a:lnTo>
                <a:lnTo>
                  <a:pt x="29413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769107" y="2572511"/>
            <a:ext cx="294640" cy="184785"/>
          </a:xfrm>
          <a:custGeom>
            <a:avLst/>
            <a:gdLst/>
            <a:ahLst/>
            <a:cxnLst/>
            <a:rect l="l" t="t" r="r" b="b"/>
            <a:pathLst>
              <a:path w="294639" h="184785">
                <a:moveTo>
                  <a:pt x="294131" y="0"/>
                </a:moveTo>
                <a:lnTo>
                  <a:pt x="0" y="0"/>
                </a:lnTo>
                <a:lnTo>
                  <a:pt x="0" y="184404"/>
                </a:lnTo>
                <a:lnTo>
                  <a:pt x="294131" y="184404"/>
                </a:lnTo>
                <a:lnTo>
                  <a:pt x="29413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240023" y="2386583"/>
            <a:ext cx="294640" cy="228600"/>
          </a:xfrm>
          <a:custGeom>
            <a:avLst/>
            <a:gdLst/>
            <a:ahLst/>
            <a:cxnLst/>
            <a:rect l="l" t="t" r="r" b="b"/>
            <a:pathLst>
              <a:path w="294639" h="228600">
                <a:moveTo>
                  <a:pt x="294131" y="0"/>
                </a:moveTo>
                <a:lnTo>
                  <a:pt x="0" y="0"/>
                </a:lnTo>
                <a:lnTo>
                  <a:pt x="0" y="228600"/>
                </a:lnTo>
                <a:lnTo>
                  <a:pt x="294131" y="228600"/>
                </a:lnTo>
                <a:lnTo>
                  <a:pt x="29413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83919" y="3465576"/>
            <a:ext cx="295910" cy="40005"/>
          </a:xfrm>
          <a:custGeom>
            <a:avLst/>
            <a:gdLst/>
            <a:ahLst/>
            <a:cxnLst/>
            <a:rect l="l" t="t" r="r" b="b"/>
            <a:pathLst>
              <a:path w="295909" h="40004">
                <a:moveTo>
                  <a:pt x="0" y="0"/>
                </a:moveTo>
                <a:lnTo>
                  <a:pt x="295656" y="0"/>
                </a:lnTo>
                <a:lnTo>
                  <a:pt x="295656" y="39624"/>
                </a:lnTo>
                <a:lnTo>
                  <a:pt x="0" y="396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354836" y="3291840"/>
            <a:ext cx="295910" cy="67310"/>
          </a:xfrm>
          <a:custGeom>
            <a:avLst/>
            <a:gdLst/>
            <a:ahLst/>
            <a:cxnLst/>
            <a:rect l="l" t="t" r="r" b="b"/>
            <a:pathLst>
              <a:path w="295910" h="67310">
                <a:moveTo>
                  <a:pt x="0" y="0"/>
                </a:moveTo>
                <a:lnTo>
                  <a:pt x="295656" y="0"/>
                </a:lnTo>
                <a:lnTo>
                  <a:pt x="295656" y="67056"/>
                </a:lnTo>
                <a:lnTo>
                  <a:pt x="0" y="670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827276" y="2990088"/>
            <a:ext cx="294640" cy="102235"/>
          </a:xfrm>
          <a:custGeom>
            <a:avLst/>
            <a:gdLst/>
            <a:ahLst/>
            <a:cxnLst/>
            <a:rect l="l" t="t" r="r" b="b"/>
            <a:pathLst>
              <a:path w="294639" h="102235">
                <a:moveTo>
                  <a:pt x="0" y="0"/>
                </a:moveTo>
                <a:lnTo>
                  <a:pt x="294131" y="0"/>
                </a:lnTo>
                <a:lnTo>
                  <a:pt x="294131" y="102107"/>
                </a:lnTo>
                <a:lnTo>
                  <a:pt x="0" y="1021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298192" y="2749295"/>
            <a:ext cx="294640" cy="142240"/>
          </a:xfrm>
          <a:custGeom>
            <a:avLst/>
            <a:gdLst/>
            <a:ahLst/>
            <a:cxnLst/>
            <a:rect l="l" t="t" r="r" b="b"/>
            <a:pathLst>
              <a:path w="294639" h="142239">
                <a:moveTo>
                  <a:pt x="0" y="0"/>
                </a:moveTo>
                <a:lnTo>
                  <a:pt x="294131" y="0"/>
                </a:lnTo>
                <a:lnTo>
                  <a:pt x="294131" y="141731"/>
                </a:lnTo>
                <a:lnTo>
                  <a:pt x="0" y="1417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769107" y="2572511"/>
            <a:ext cx="294640" cy="184785"/>
          </a:xfrm>
          <a:custGeom>
            <a:avLst/>
            <a:gdLst/>
            <a:ahLst/>
            <a:cxnLst/>
            <a:rect l="l" t="t" r="r" b="b"/>
            <a:pathLst>
              <a:path w="294639" h="184785">
                <a:moveTo>
                  <a:pt x="0" y="0"/>
                </a:moveTo>
                <a:lnTo>
                  <a:pt x="294131" y="0"/>
                </a:lnTo>
                <a:lnTo>
                  <a:pt x="294131" y="184404"/>
                </a:lnTo>
                <a:lnTo>
                  <a:pt x="0" y="1844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240023" y="2386583"/>
            <a:ext cx="294640" cy="228600"/>
          </a:xfrm>
          <a:custGeom>
            <a:avLst/>
            <a:gdLst/>
            <a:ahLst/>
            <a:cxnLst/>
            <a:rect l="l" t="t" r="r" b="b"/>
            <a:pathLst>
              <a:path w="294639" h="228600">
                <a:moveTo>
                  <a:pt x="0" y="0"/>
                </a:moveTo>
                <a:lnTo>
                  <a:pt x="294131" y="0"/>
                </a:lnTo>
                <a:lnTo>
                  <a:pt x="294131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83919" y="3236976"/>
            <a:ext cx="295910" cy="228600"/>
          </a:xfrm>
          <a:custGeom>
            <a:avLst/>
            <a:gdLst/>
            <a:ahLst/>
            <a:cxnLst/>
            <a:rect l="l" t="t" r="r" b="b"/>
            <a:pathLst>
              <a:path w="295909" h="228600">
                <a:moveTo>
                  <a:pt x="295656" y="0"/>
                </a:moveTo>
                <a:lnTo>
                  <a:pt x="0" y="0"/>
                </a:lnTo>
                <a:lnTo>
                  <a:pt x="0" y="228600"/>
                </a:lnTo>
                <a:lnTo>
                  <a:pt x="295656" y="228600"/>
                </a:lnTo>
                <a:lnTo>
                  <a:pt x="295656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354836" y="3067811"/>
            <a:ext cx="295910" cy="224154"/>
          </a:xfrm>
          <a:custGeom>
            <a:avLst/>
            <a:gdLst/>
            <a:ahLst/>
            <a:cxnLst/>
            <a:rect l="l" t="t" r="r" b="b"/>
            <a:pathLst>
              <a:path w="295910" h="224154">
                <a:moveTo>
                  <a:pt x="295656" y="0"/>
                </a:moveTo>
                <a:lnTo>
                  <a:pt x="0" y="0"/>
                </a:lnTo>
                <a:lnTo>
                  <a:pt x="0" y="224027"/>
                </a:lnTo>
                <a:lnTo>
                  <a:pt x="295656" y="224027"/>
                </a:lnTo>
                <a:lnTo>
                  <a:pt x="295656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827276" y="2691383"/>
            <a:ext cx="294640" cy="299085"/>
          </a:xfrm>
          <a:custGeom>
            <a:avLst/>
            <a:gdLst/>
            <a:ahLst/>
            <a:cxnLst/>
            <a:rect l="l" t="t" r="r" b="b"/>
            <a:pathLst>
              <a:path w="294639" h="299085">
                <a:moveTo>
                  <a:pt x="294131" y="0"/>
                </a:moveTo>
                <a:lnTo>
                  <a:pt x="0" y="0"/>
                </a:lnTo>
                <a:lnTo>
                  <a:pt x="0" y="298704"/>
                </a:lnTo>
                <a:lnTo>
                  <a:pt x="294131" y="298704"/>
                </a:lnTo>
                <a:lnTo>
                  <a:pt x="294131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298192" y="2394204"/>
            <a:ext cx="294640" cy="355600"/>
          </a:xfrm>
          <a:custGeom>
            <a:avLst/>
            <a:gdLst/>
            <a:ahLst/>
            <a:cxnLst/>
            <a:rect l="l" t="t" r="r" b="b"/>
            <a:pathLst>
              <a:path w="294639" h="355600">
                <a:moveTo>
                  <a:pt x="294131" y="0"/>
                </a:moveTo>
                <a:lnTo>
                  <a:pt x="0" y="0"/>
                </a:lnTo>
                <a:lnTo>
                  <a:pt x="0" y="355091"/>
                </a:lnTo>
                <a:lnTo>
                  <a:pt x="294131" y="355091"/>
                </a:lnTo>
                <a:lnTo>
                  <a:pt x="294131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769107" y="2150364"/>
            <a:ext cx="294640" cy="422275"/>
          </a:xfrm>
          <a:custGeom>
            <a:avLst/>
            <a:gdLst/>
            <a:ahLst/>
            <a:cxnLst/>
            <a:rect l="l" t="t" r="r" b="b"/>
            <a:pathLst>
              <a:path w="294639" h="422275">
                <a:moveTo>
                  <a:pt x="294131" y="0"/>
                </a:moveTo>
                <a:lnTo>
                  <a:pt x="0" y="0"/>
                </a:lnTo>
                <a:lnTo>
                  <a:pt x="0" y="422148"/>
                </a:lnTo>
                <a:lnTo>
                  <a:pt x="294131" y="422148"/>
                </a:lnTo>
                <a:lnTo>
                  <a:pt x="294131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240023" y="1909572"/>
            <a:ext cx="294640" cy="477520"/>
          </a:xfrm>
          <a:custGeom>
            <a:avLst/>
            <a:gdLst/>
            <a:ahLst/>
            <a:cxnLst/>
            <a:rect l="l" t="t" r="r" b="b"/>
            <a:pathLst>
              <a:path w="294639" h="477519">
                <a:moveTo>
                  <a:pt x="294131" y="0"/>
                </a:moveTo>
                <a:lnTo>
                  <a:pt x="0" y="0"/>
                </a:lnTo>
                <a:lnTo>
                  <a:pt x="0" y="477011"/>
                </a:lnTo>
                <a:lnTo>
                  <a:pt x="294131" y="477011"/>
                </a:lnTo>
                <a:lnTo>
                  <a:pt x="294131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3919" y="3236976"/>
            <a:ext cx="295910" cy="228600"/>
          </a:xfrm>
          <a:custGeom>
            <a:avLst/>
            <a:gdLst/>
            <a:ahLst/>
            <a:cxnLst/>
            <a:rect l="l" t="t" r="r" b="b"/>
            <a:pathLst>
              <a:path w="295909" h="228600">
                <a:moveTo>
                  <a:pt x="0" y="0"/>
                </a:moveTo>
                <a:lnTo>
                  <a:pt x="295656" y="0"/>
                </a:lnTo>
                <a:lnTo>
                  <a:pt x="295656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354836" y="3067811"/>
            <a:ext cx="295910" cy="224154"/>
          </a:xfrm>
          <a:custGeom>
            <a:avLst/>
            <a:gdLst/>
            <a:ahLst/>
            <a:cxnLst/>
            <a:rect l="l" t="t" r="r" b="b"/>
            <a:pathLst>
              <a:path w="295910" h="224154">
                <a:moveTo>
                  <a:pt x="0" y="0"/>
                </a:moveTo>
                <a:lnTo>
                  <a:pt x="295656" y="0"/>
                </a:lnTo>
                <a:lnTo>
                  <a:pt x="295656" y="224027"/>
                </a:lnTo>
                <a:lnTo>
                  <a:pt x="0" y="2240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827276" y="2691383"/>
            <a:ext cx="294640" cy="299085"/>
          </a:xfrm>
          <a:custGeom>
            <a:avLst/>
            <a:gdLst/>
            <a:ahLst/>
            <a:cxnLst/>
            <a:rect l="l" t="t" r="r" b="b"/>
            <a:pathLst>
              <a:path w="294639" h="299085">
                <a:moveTo>
                  <a:pt x="0" y="0"/>
                </a:moveTo>
                <a:lnTo>
                  <a:pt x="294131" y="0"/>
                </a:lnTo>
                <a:lnTo>
                  <a:pt x="294131" y="298704"/>
                </a:lnTo>
                <a:lnTo>
                  <a:pt x="0" y="2987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298192" y="2394204"/>
            <a:ext cx="294640" cy="355600"/>
          </a:xfrm>
          <a:custGeom>
            <a:avLst/>
            <a:gdLst/>
            <a:ahLst/>
            <a:cxnLst/>
            <a:rect l="l" t="t" r="r" b="b"/>
            <a:pathLst>
              <a:path w="294639" h="355600">
                <a:moveTo>
                  <a:pt x="0" y="0"/>
                </a:moveTo>
                <a:lnTo>
                  <a:pt x="294131" y="0"/>
                </a:lnTo>
                <a:lnTo>
                  <a:pt x="294131" y="355091"/>
                </a:lnTo>
                <a:lnTo>
                  <a:pt x="0" y="3550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769107" y="2150364"/>
            <a:ext cx="294640" cy="422275"/>
          </a:xfrm>
          <a:custGeom>
            <a:avLst/>
            <a:gdLst/>
            <a:ahLst/>
            <a:cxnLst/>
            <a:rect l="l" t="t" r="r" b="b"/>
            <a:pathLst>
              <a:path w="294639" h="422275">
                <a:moveTo>
                  <a:pt x="0" y="0"/>
                </a:moveTo>
                <a:lnTo>
                  <a:pt x="294131" y="0"/>
                </a:lnTo>
                <a:lnTo>
                  <a:pt x="294131" y="422148"/>
                </a:lnTo>
                <a:lnTo>
                  <a:pt x="0" y="4221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240023" y="1909572"/>
            <a:ext cx="294640" cy="477520"/>
          </a:xfrm>
          <a:custGeom>
            <a:avLst/>
            <a:gdLst/>
            <a:ahLst/>
            <a:cxnLst/>
            <a:rect l="l" t="t" r="r" b="b"/>
            <a:pathLst>
              <a:path w="294639" h="477519">
                <a:moveTo>
                  <a:pt x="0" y="0"/>
                </a:moveTo>
                <a:lnTo>
                  <a:pt x="294131" y="0"/>
                </a:lnTo>
                <a:lnTo>
                  <a:pt x="294131" y="477011"/>
                </a:lnTo>
                <a:lnTo>
                  <a:pt x="0" y="47701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95527" y="4340352"/>
            <a:ext cx="2827020" cy="0"/>
          </a:xfrm>
          <a:custGeom>
            <a:avLst/>
            <a:gdLst/>
            <a:ahLst/>
            <a:cxnLst/>
            <a:rect l="l" t="t" r="r" b="b"/>
            <a:pathLst>
              <a:path w="2827020">
                <a:moveTo>
                  <a:pt x="0" y="0"/>
                </a:moveTo>
                <a:lnTo>
                  <a:pt x="2827020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 txBox="1"/>
          <p:nvPr/>
        </p:nvSpPr>
        <p:spPr>
          <a:xfrm>
            <a:off x="557580" y="4235500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557580" y="3554857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472846" y="2874264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472846" y="2193670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472846" y="1512696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849579" y="4433925"/>
            <a:ext cx="83566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83234" algn="l"/>
              </a:tabLst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90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1792351" y="4433925"/>
            <a:ext cx="130683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83234" algn="l"/>
                <a:tab pos="955040" algn="l"/>
              </a:tabLst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20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3205988" y="4433925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0" name="object 100"/>
          <p:cNvSpPr/>
          <p:nvPr/>
        </p:nvSpPr>
        <p:spPr>
          <a:xfrm>
            <a:off x="1011936" y="1694688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3" y="70103"/>
                </a:lnTo>
                <a:lnTo>
                  <a:pt x="7010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011936" y="1694688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3" y="70103"/>
                </a:lnTo>
                <a:lnTo>
                  <a:pt x="7010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011936" y="19080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011936" y="19080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011936" y="2119883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011936" y="2119883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011936" y="2333244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1011936" y="2333244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 txBox="1"/>
          <p:nvPr/>
        </p:nvSpPr>
        <p:spPr>
          <a:xfrm>
            <a:off x="1098600" y="1580591"/>
            <a:ext cx="659130" cy="870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39700"/>
              </a:lnSpc>
            </a:pPr>
            <a:r>
              <a:rPr sz="1000" spc="-5" dirty="0">
                <a:latin typeface="Univers for BP"/>
                <a:cs typeface="Univers for BP"/>
              </a:rPr>
              <a:t>Other  Other</a:t>
            </a:r>
            <a:r>
              <a:rPr sz="1000" spc="-8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Asia  Africa  India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09" name="object 109"/>
          <p:cNvSpPr/>
          <p:nvPr/>
        </p:nvSpPr>
        <p:spPr>
          <a:xfrm>
            <a:off x="1011936" y="254507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011936" y="254507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 txBox="1"/>
          <p:nvPr/>
        </p:nvSpPr>
        <p:spPr>
          <a:xfrm>
            <a:off x="1098600" y="2492501"/>
            <a:ext cx="37147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hina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12" name="object 112"/>
          <p:cNvSpPr/>
          <p:nvPr/>
        </p:nvSpPr>
        <p:spPr>
          <a:xfrm>
            <a:off x="1011936" y="275843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011936" y="275843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 txBox="1"/>
          <p:nvPr/>
        </p:nvSpPr>
        <p:spPr>
          <a:xfrm>
            <a:off x="1098600" y="2705226"/>
            <a:ext cx="37909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O</a:t>
            </a:r>
            <a:r>
              <a:rPr sz="1000" spc="-10" dirty="0">
                <a:latin typeface="Univers for BP"/>
                <a:cs typeface="Univers for BP"/>
              </a:rPr>
              <a:t>E</a:t>
            </a: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D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15" name="object 115"/>
          <p:cNvSpPr/>
          <p:nvPr/>
        </p:nvSpPr>
        <p:spPr>
          <a:xfrm>
            <a:off x="2209800" y="1635251"/>
            <a:ext cx="0" cy="2700655"/>
          </a:xfrm>
          <a:custGeom>
            <a:avLst/>
            <a:gdLst/>
            <a:ahLst/>
            <a:cxnLst/>
            <a:rect l="l" t="t" r="r" b="b"/>
            <a:pathLst>
              <a:path h="2700654">
                <a:moveTo>
                  <a:pt x="0" y="0"/>
                </a:moveTo>
                <a:lnTo>
                  <a:pt x="0" y="2700337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221223" y="4247388"/>
            <a:ext cx="3095625" cy="0"/>
          </a:xfrm>
          <a:custGeom>
            <a:avLst/>
            <a:gdLst/>
            <a:ahLst/>
            <a:cxnLst/>
            <a:rect l="l" t="t" r="r" b="b"/>
            <a:pathLst>
              <a:path w="3095625">
                <a:moveTo>
                  <a:pt x="0" y="0"/>
                </a:moveTo>
                <a:lnTo>
                  <a:pt x="309524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8200643" y="3488435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582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581900" y="3488435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963156" y="3488435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344411" y="3488435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724144" y="3488435"/>
            <a:ext cx="233679" cy="0"/>
          </a:xfrm>
          <a:custGeom>
            <a:avLst/>
            <a:gdLst/>
            <a:ahLst/>
            <a:cxnLst/>
            <a:rect l="l" t="t" r="r" b="b"/>
            <a:pathLst>
              <a:path w="233679">
                <a:moveTo>
                  <a:pt x="0" y="0"/>
                </a:moveTo>
                <a:lnTo>
                  <a:pt x="23317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221223" y="3488435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73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8200643" y="3108960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582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7581900" y="3108960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963156" y="3108960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344411" y="3108960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724144" y="3108960"/>
            <a:ext cx="233679" cy="0"/>
          </a:xfrm>
          <a:custGeom>
            <a:avLst/>
            <a:gdLst/>
            <a:ahLst/>
            <a:cxnLst/>
            <a:rect l="l" t="t" r="r" b="b"/>
            <a:pathLst>
              <a:path w="233679">
                <a:moveTo>
                  <a:pt x="0" y="0"/>
                </a:moveTo>
                <a:lnTo>
                  <a:pt x="23317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221223" y="3108960"/>
            <a:ext cx="117475" cy="0"/>
          </a:xfrm>
          <a:custGeom>
            <a:avLst/>
            <a:gdLst/>
            <a:ahLst/>
            <a:cxnLst/>
            <a:rect l="l" t="t" r="r" b="b"/>
            <a:pathLst>
              <a:path w="117475">
                <a:moveTo>
                  <a:pt x="0" y="0"/>
                </a:moveTo>
                <a:lnTo>
                  <a:pt x="1173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963156" y="2729483"/>
            <a:ext cx="1353820" cy="0"/>
          </a:xfrm>
          <a:custGeom>
            <a:avLst/>
            <a:gdLst/>
            <a:ahLst/>
            <a:cxnLst/>
            <a:rect l="l" t="t" r="r" b="b"/>
            <a:pathLst>
              <a:path w="1353820">
                <a:moveTo>
                  <a:pt x="0" y="0"/>
                </a:moveTo>
                <a:lnTo>
                  <a:pt x="13533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344411" y="2729483"/>
            <a:ext cx="231775" cy="0"/>
          </a:xfrm>
          <a:custGeom>
            <a:avLst/>
            <a:gdLst/>
            <a:ahLst/>
            <a:cxnLst/>
            <a:rect l="l" t="t" r="r" b="b"/>
            <a:pathLst>
              <a:path w="231775">
                <a:moveTo>
                  <a:pt x="0" y="0"/>
                </a:moveTo>
                <a:lnTo>
                  <a:pt x="2316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221223" y="2729483"/>
            <a:ext cx="736600" cy="0"/>
          </a:xfrm>
          <a:custGeom>
            <a:avLst/>
            <a:gdLst/>
            <a:ahLst/>
            <a:cxnLst/>
            <a:rect l="l" t="t" r="r" b="b"/>
            <a:pathLst>
              <a:path w="736600">
                <a:moveTo>
                  <a:pt x="0" y="0"/>
                </a:moveTo>
                <a:lnTo>
                  <a:pt x="7360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6344411" y="2350007"/>
            <a:ext cx="1972310" cy="0"/>
          </a:xfrm>
          <a:custGeom>
            <a:avLst/>
            <a:gdLst/>
            <a:ahLst/>
            <a:cxnLst/>
            <a:rect l="l" t="t" r="r" b="b"/>
            <a:pathLst>
              <a:path w="1972309">
                <a:moveTo>
                  <a:pt x="0" y="0"/>
                </a:moveTo>
                <a:lnTo>
                  <a:pt x="19720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221223" y="2350007"/>
            <a:ext cx="736600" cy="0"/>
          </a:xfrm>
          <a:custGeom>
            <a:avLst/>
            <a:gdLst/>
            <a:ahLst/>
            <a:cxnLst/>
            <a:rect l="l" t="t" r="r" b="b"/>
            <a:pathLst>
              <a:path w="736600">
                <a:moveTo>
                  <a:pt x="0" y="0"/>
                </a:moveTo>
                <a:lnTo>
                  <a:pt x="7360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6344411" y="1970532"/>
            <a:ext cx="1972310" cy="0"/>
          </a:xfrm>
          <a:custGeom>
            <a:avLst/>
            <a:gdLst/>
            <a:ahLst/>
            <a:cxnLst/>
            <a:rect l="l" t="t" r="r" b="b"/>
            <a:pathLst>
              <a:path w="1972309">
                <a:moveTo>
                  <a:pt x="0" y="0"/>
                </a:moveTo>
                <a:lnTo>
                  <a:pt x="19720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221223" y="1970532"/>
            <a:ext cx="736600" cy="0"/>
          </a:xfrm>
          <a:custGeom>
            <a:avLst/>
            <a:gdLst/>
            <a:ahLst/>
            <a:cxnLst/>
            <a:rect l="l" t="t" r="r" b="b"/>
            <a:pathLst>
              <a:path w="736600">
                <a:moveTo>
                  <a:pt x="0" y="0"/>
                </a:moveTo>
                <a:lnTo>
                  <a:pt x="7360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5221223" y="1592580"/>
            <a:ext cx="3095625" cy="0"/>
          </a:xfrm>
          <a:custGeom>
            <a:avLst/>
            <a:gdLst/>
            <a:ahLst/>
            <a:cxnLst/>
            <a:rect l="l" t="t" r="r" b="b"/>
            <a:pathLst>
              <a:path w="3095625">
                <a:moveTo>
                  <a:pt x="0" y="0"/>
                </a:moveTo>
                <a:lnTo>
                  <a:pt x="309524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5338571" y="3363467"/>
            <a:ext cx="386080" cy="504825"/>
          </a:xfrm>
          <a:custGeom>
            <a:avLst/>
            <a:gdLst/>
            <a:ahLst/>
            <a:cxnLst/>
            <a:rect l="l" t="t" r="r" b="b"/>
            <a:pathLst>
              <a:path w="386079" h="504825">
                <a:moveTo>
                  <a:pt x="385572" y="0"/>
                </a:moveTo>
                <a:lnTo>
                  <a:pt x="0" y="0"/>
                </a:lnTo>
                <a:lnTo>
                  <a:pt x="0" y="504443"/>
                </a:lnTo>
                <a:lnTo>
                  <a:pt x="385572" y="504443"/>
                </a:lnTo>
                <a:lnTo>
                  <a:pt x="385572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5957315" y="3764279"/>
            <a:ext cx="387350" cy="104139"/>
          </a:xfrm>
          <a:custGeom>
            <a:avLst/>
            <a:gdLst/>
            <a:ahLst/>
            <a:cxnLst/>
            <a:rect l="l" t="t" r="r" b="b"/>
            <a:pathLst>
              <a:path w="387350" h="104139">
                <a:moveTo>
                  <a:pt x="387096" y="0"/>
                </a:moveTo>
                <a:lnTo>
                  <a:pt x="0" y="0"/>
                </a:lnTo>
                <a:lnTo>
                  <a:pt x="0" y="103632"/>
                </a:lnTo>
                <a:lnTo>
                  <a:pt x="387096" y="103632"/>
                </a:lnTo>
                <a:lnTo>
                  <a:pt x="387096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576059" y="3819144"/>
            <a:ext cx="387350" cy="48895"/>
          </a:xfrm>
          <a:custGeom>
            <a:avLst/>
            <a:gdLst/>
            <a:ahLst/>
            <a:cxnLst/>
            <a:rect l="l" t="t" r="r" b="b"/>
            <a:pathLst>
              <a:path w="387350" h="48895">
                <a:moveTo>
                  <a:pt x="0" y="48767"/>
                </a:moveTo>
                <a:lnTo>
                  <a:pt x="387096" y="48767"/>
                </a:lnTo>
                <a:lnTo>
                  <a:pt x="387096" y="0"/>
                </a:lnTo>
                <a:lnTo>
                  <a:pt x="0" y="0"/>
                </a:lnTo>
                <a:lnTo>
                  <a:pt x="0" y="48767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7194804" y="3867911"/>
            <a:ext cx="387350" cy="20320"/>
          </a:xfrm>
          <a:custGeom>
            <a:avLst/>
            <a:gdLst/>
            <a:ahLst/>
            <a:cxnLst/>
            <a:rect l="l" t="t" r="r" b="b"/>
            <a:pathLst>
              <a:path w="387350" h="20320">
                <a:moveTo>
                  <a:pt x="0" y="19812"/>
                </a:moveTo>
                <a:lnTo>
                  <a:pt x="387096" y="19812"/>
                </a:lnTo>
                <a:lnTo>
                  <a:pt x="3870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7813547" y="3867911"/>
            <a:ext cx="387350" cy="38100"/>
          </a:xfrm>
          <a:custGeom>
            <a:avLst/>
            <a:gdLst/>
            <a:ahLst/>
            <a:cxnLst/>
            <a:rect l="l" t="t" r="r" b="b"/>
            <a:pathLst>
              <a:path w="387350" h="38100">
                <a:moveTo>
                  <a:pt x="0" y="38100"/>
                </a:moveTo>
                <a:lnTo>
                  <a:pt x="387096" y="38100"/>
                </a:lnTo>
                <a:lnTo>
                  <a:pt x="387096" y="0"/>
                </a:lnTo>
                <a:lnTo>
                  <a:pt x="0" y="0"/>
                </a:lnTo>
                <a:lnTo>
                  <a:pt x="0" y="3810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5338571" y="3363467"/>
            <a:ext cx="386080" cy="504825"/>
          </a:xfrm>
          <a:custGeom>
            <a:avLst/>
            <a:gdLst/>
            <a:ahLst/>
            <a:cxnLst/>
            <a:rect l="l" t="t" r="r" b="b"/>
            <a:pathLst>
              <a:path w="386079" h="504825">
                <a:moveTo>
                  <a:pt x="0" y="0"/>
                </a:moveTo>
                <a:lnTo>
                  <a:pt x="385572" y="0"/>
                </a:lnTo>
                <a:lnTo>
                  <a:pt x="385572" y="504443"/>
                </a:lnTo>
                <a:lnTo>
                  <a:pt x="0" y="50444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5957315" y="3764279"/>
            <a:ext cx="387350" cy="104139"/>
          </a:xfrm>
          <a:custGeom>
            <a:avLst/>
            <a:gdLst/>
            <a:ahLst/>
            <a:cxnLst/>
            <a:rect l="l" t="t" r="r" b="b"/>
            <a:pathLst>
              <a:path w="387350" h="104139">
                <a:moveTo>
                  <a:pt x="0" y="0"/>
                </a:moveTo>
                <a:lnTo>
                  <a:pt x="387096" y="0"/>
                </a:lnTo>
                <a:lnTo>
                  <a:pt x="387096" y="103632"/>
                </a:lnTo>
                <a:lnTo>
                  <a:pt x="0" y="10363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576059" y="3819144"/>
            <a:ext cx="387350" cy="48895"/>
          </a:xfrm>
          <a:custGeom>
            <a:avLst/>
            <a:gdLst/>
            <a:ahLst/>
            <a:cxnLst/>
            <a:rect l="l" t="t" r="r" b="b"/>
            <a:pathLst>
              <a:path w="387350" h="48895">
                <a:moveTo>
                  <a:pt x="0" y="0"/>
                </a:moveTo>
                <a:lnTo>
                  <a:pt x="387096" y="0"/>
                </a:lnTo>
                <a:lnTo>
                  <a:pt x="387096" y="48767"/>
                </a:lnTo>
                <a:lnTo>
                  <a:pt x="0" y="48767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7190231" y="3863340"/>
            <a:ext cx="396240" cy="29209"/>
          </a:xfrm>
          <a:custGeom>
            <a:avLst/>
            <a:gdLst/>
            <a:ahLst/>
            <a:cxnLst/>
            <a:rect l="l" t="t" r="r" b="b"/>
            <a:pathLst>
              <a:path w="396240" h="29210">
                <a:moveTo>
                  <a:pt x="0" y="28956"/>
                </a:moveTo>
                <a:lnTo>
                  <a:pt x="396240" y="28956"/>
                </a:lnTo>
                <a:lnTo>
                  <a:pt x="39624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7813547" y="3867911"/>
            <a:ext cx="387350" cy="38100"/>
          </a:xfrm>
          <a:custGeom>
            <a:avLst/>
            <a:gdLst/>
            <a:ahLst/>
            <a:cxnLst/>
            <a:rect l="l" t="t" r="r" b="b"/>
            <a:pathLst>
              <a:path w="387350" h="38100">
                <a:moveTo>
                  <a:pt x="0" y="38100"/>
                </a:moveTo>
                <a:lnTo>
                  <a:pt x="387096" y="38100"/>
                </a:lnTo>
                <a:lnTo>
                  <a:pt x="387096" y="0"/>
                </a:lnTo>
                <a:lnTo>
                  <a:pt x="0" y="0"/>
                </a:lnTo>
                <a:lnTo>
                  <a:pt x="0" y="3810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5338571" y="3076955"/>
            <a:ext cx="386080" cy="287020"/>
          </a:xfrm>
          <a:custGeom>
            <a:avLst/>
            <a:gdLst/>
            <a:ahLst/>
            <a:cxnLst/>
            <a:rect l="l" t="t" r="r" b="b"/>
            <a:pathLst>
              <a:path w="386079" h="287020">
                <a:moveTo>
                  <a:pt x="385572" y="0"/>
                </a:moveTo>
                <a:lnTo>
                  <a:pt x="0" y="0"/>
                </a:lnTo>
                <a:lnTo>
                  <a:pt x="0" y="286512"/>
                </a:lnTo>
                <a:lnTo>
                  <a:pt x="385572" y="286512"/>
                </a:lnTo>
                <a:lnTo>
                  <a:pt x="385572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5957315" y="2699004"/>
            <a:ext cx="387350" cy="1065530"/>
          </a:xfrm>
          <a:custGeom>
            <a:avLst/>
            <a:gdLst/>
            <a:ahLst/>
            <a:cxnLst/>
            <a:rect l="l" t="t" r="r" b="b"/>
            <a:pathLst>
              <a:path w="387350" h="1065529">
                <a:moveTo>
                  <a:pt x="387096" y="0"/>
                </a:moveTo>
                <a:lnTo>
                  <a:pt x="0" y="0"/>
                </a:lnTo>
                <a:lnTo>
                  <a:pt x="0" y="1065276"/>
                </a:lnTo>
                <a:lnTo>
                  <a:pt x="387096" y="1065276"/>
                </a:lnTo>
                <a:lnTo>
                  <a:pt x="387096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576059" y="3255264"/>
            <a:ext cx="387350" cy="563880"/>
          </a:xfrm>
          <a:custGeom>
            <a:avLst/>
            <a:gdLst/>
            <a:ahLst/>
            <a:cxnLst/>
            <a:rect l="l" t="t" r="r" b="b"/>
            <a:pathLst>
              <a:path w="387350" h="563879">
                <a:moveTo>
                  <a:pt x="387096" y="0"/>
                </a:moveTo>
                <a:lnTo>
                  <a:pt x="0" y="0"/>
                </a:lnTo>
                <a:lnTo>
                  <a:pt x="0" y="563880"/>
                </a:lnTo>
                <a:lnTo>
                  <a:pt x="387096" y="563880"/>
                </a:lnTo>
                <a:lnTo>
                  <a:pt x="387096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7194804" y="3678935"/>
            <a:ext cx="387350" cy="189230"/>
          </a:xfrm>
          <a:custGeom>
            <a:avLst/>
            <a:gdLst/>
            <a:ahLst/>
            <a:cxnLst/>
            <a:rect l="l" t="t" r="r" b="b"/>
            <a:pathLst>
              <a:path w="387350" h="189229">
                <a:moveTo>
                  <a:pt x="387096" y="0"/>
                </a:moveTo>
                <a:lnTo>
                  <a:pt x="0" y="0"/>
                </a:lnTo>
                <a:lnTo>
                  <a:pt x="0" y="188975"/>
                </a:lnTo>
                <a:lnTo>
                  <a:pt x="387096" y="188975"/>
                </a:lnTo>
                <a:lnTo>
                  <a:pt x="387096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7813547" y="3788664"/>
            <a:ext cx="387350" cy="79375"/>
          </a:xfrm>
          <a:custGeom>
            <a:avLst/>
            <a:gdLst/>
            <a:ahLst/>
            <a:cxnLst/>
            <a:rect l="l" t="t" r="r" b="b"/>
            <a:pathLst>
              <a:path w="387350" h="79375">
                <a:moveTo>
                  <a:pt x="387096" y="0"/>
                </a:moveTo>
                <a:lnTo>
                  <a:pt x="0" y="0"/>
                </a:lnTo>
                <a:lnTo>
                  <a:pt x="0" y="79248"/>
                </a:lnTo>
                <a:lnTo>
                  <a:pt x="387096" y="79248"/>
                </a:lnTo>
                <a:lnTo>
                  <a:pt x="387096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5338571" y="3076955"/>
            <a:ext cx="386080" cy="287020"/>
          </a:xfrm>
          <a:custGeom>
            <a:avLst/>
            <a:gdLst/>
            <a:ahLst/>
            <a:cxnLst/>
            <a:rect l="l" t="t" r="r" b="b"/>
            <a:pathLst>
              <a:path w="386079" h="287020">
                <a:moveTo>
                  <a:pt x="0" y="0"/>
                </a:moveTo>
                <a:lnTo>
                  <a:pt x="385572" y="0"/>
                </a:lnTo>
                <a:lnTo>
                  <a:pt x="385572" y="286512"/>
                </a:lnTo>
                <a:lnTo>
                  <a:pt x="0" y="28651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5957315" y="2699004"/>
            <a:ext cx="387350" cy="1065530"/>
          </a:xfrm>
          <a:custGeom>
            <a:avLst/>
            <a:gdLst/>
            <a:ahLst/>
            <a:cxnLst/>
            <a:rect l="l" t="t" r="r" b="b"/>
            <a:pathLst>
              <a:path w="387350" h="1065529">
                <a:moveTo>
                  <a:pt x="0" y="0"/>
                </a:moveTo>
                <a:lnTo>
                  <a:pt x="387096" y="0"/>
                </a:lnTo>
                <a:lnTo>
                  <a:pt x="387096" y="1065276"/>
                </a:lnTo>
                <a:lnTo>
                  <a:pt x="0" y="1065276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576059" y="3255264"/>
            <a:ext cx="387350" cy="563880"/>
          </a:xfrm>
          <a:custGeom>
            <a:avLst/>
            <a:gdLst/>
            <a:ahLst/>
            <a:cxnLst/>
            <a:rect l="l" t="t" r="r" b="b"/>
            <a:pathLst>
              <a:path w="387350" h="563879">
                <a:moveTo>
                  <a:pt x="0" y="0"/>
                </a:moveTo>
                <a:lnTo>
                  <a:pt x="387096" y="0"/>
                </a:lnTo>
                <a:lnTo>
                  <a:pt x="387096" y="563880"/>
                </a:lnTo>
                <a:lnTo>
                  <a:pt x="0" y="5638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7194804" y="3678935"/>
            <a:ext cx="387350" cy="189230"/>
          </a:xfrm>
          <a:custGeom>
            <a:avLst/>
            <a:gdLst/>
            <a:ahLst/>
            <a:cxnLst/>
            <a:rect l="l" t="t" r="r" b="b"/>
            <a:pathLst>
              <a:path w="387350" h="189229">
                <a:moveTo>
                  <a:pt x="0" y="0"/>
                </a:moveTo>
                <a:lnTo>
                  <a:pt x="387096" y="0"/>
                </a:lnTo>
                <a:lnTo>
                  <a:pt x="387096" y="188975"/>
                </a:lnTo>
                <a:lnTo>
                  <a:pt x="0" y="18897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7813547" y="3788664"/>
            <a:ext cx="387350" cy="79375"/>
          </a:xfrm>
          <a:custGeom>
            <a:avLst/>
            <a:gdLst/>
            <a:ahLst/>
            <a:cxnLst/>
            <a:rect l="l" t="t" r="r" b="b"/>
            <a:pathLst>
              <a:path w="387350" h="79375">
                <a:moveTo>
                  <a:pt x="0" y="0"/>
                </a:moveTo>
                <a:lnTo>
                  <a:pt x="387096" y="0"/>
                </a:lnTo>
                <a:lnTo>
                  <a:pt x="387096" y="79248"/>
                </a:lnTo>
                <a:lnTo>
                  <a:pt x="0" y="792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5338571" y="2970276"/>
            <a:ext cx="386080" cy="106680"/>
          </a:xfrm>
          <a:custGeom>
            <a:avLst/>
            <a:gdLst/>
            <a:ahLst/>
            <a:cxnLst/>
            <a:rect l="l" t="t" r="r" b="b"/>
            <a:pathLst>
              <a:path w="386079" h="106680">
                <a:moveTo>
                  <a:pt x="385572" y="0"/>
                </a:moveTo>
                <a:lnTo>
                  <a:pt x="0" y="0"/>
                </a:lnTo>
                <a:lnTo>
                  <a:pt x="0" y="106680"/>
                </a:lnTo>
                <a:lnTo>
                  <a:pt x="385572" y="106680"/>
                </a:lnTo>
                <a:lnTo>
                  <a:pt x="385572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5957315" y="2540507"/>
            <a:ext cx="387350" cy="158750"/>
          </a:xfrm>
          <a:custGeom>
            <a:avLst/>
            <a:gdLst/>
            <a:ahLst/>
            <a:cxnLst/>
            <a:rect l="l" t="t" r="r" b="b"/>
            <a:pathLst>
              <a:path w="387350" h="158750">
                <a:moveTo>
                  <a:pt x="387096" y="0"/>
                </a:moveTo>
                <a:lnTo>
                  <a:pt x="0" y="0"/>
                </a:lnTo>
                <a:lnTo>
                  <a:pt x="0" y="158496"/>
                </a:lnTo>
                <a:lnTo>
                  <a:pt x="387096" y="158496"/>
                </a:lnTo>
                <a:lnTo>
                  <a:pt x="387096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576059" y="3067811"/>
            <a:ext cx="387350" cy="187960"/>
          </a:xfrm>
          <a:custGeom>
            <a:avLst/>
            <a:gdLst/>
            <a:ahLst/>
            <a:cxnLst/>
            <a:rect l="l" t="t" r="r" b="b"/>
            <a:pathLst>
              <a:path w="387350" h="187960">
                <a:moveTo>
                  <a:pt x="387096" y="0"/>
                </a:moveTo>
                <a:lnTo>
                  <a:pt x="0" y="0"/>
                </a:lnTo>
                <a:lnTo>
                  <a:pt x="0" y="187451"/>
                </a:lnTo>
                <a:lnTo>
                  <a:pt x="387096" y="187451"/>
                </a:lnTo>
                <a:lnTo>
                  <a:pt x="387096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7194804" y="3457955"/>
            <a:ext cx="387350" cy="220979"/>
          </a:xfrm>
          <a:custGeom>
            <a:avLst/>
            <a:gdLst/>
            <a:ahLst/>
            <a:cxnLst/>
            <a:rect l="l" t="t" r="r" b="b"/>
            <a:pathLst>
              <a:path w="387350" h="220979">
                <a:moveTo>
                  <a:pt x="387096" y="0"/>
                </a:moveTo>
                <a:lnTo>
                  <a:pt x="0" y="0"/>
                </a:lnTo>
                <a:lnTo>
                  <a:pt x="0" y="220980"/>
                </a:lnTo>
                <a:lnTo>
                  <a:pt x="387096" y="220980"/>
                </a:lnTo>
                <a:lnTo>
                  <a:pt x="387096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7813547" y="3506723"/>
            <a:ext cx="387350" cy="281940"/>
          </a:xfrm>
          <a:custGeom>
            <a:avLst/>
            <a:gdLst/>
            <a:ahLst/>
            <a:cxnLst/>
            <a:rect l="l" t="t" r="r" b="b"/>
            <a:pathLst>
              <a:path w="387350" h="281939">
                <a:moveTo>
                  <a:pt x="387096" y="0"/>
                </a:moveTo>
                <a:lnTo>
                  <a:pt x="0" y="0"/>
                </a:lnTo>
                <a:lnTo>
                  <a:pt x="0" y="281939"/>
                </a:lnTo>
                <a:lnTo>
                  <a:pt x="387096" y="281939"/>
                </a:lnTo>
                <a:lnTo>
                  <a:pt x="387096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5338571" y="2970276"/>
            <a:ext cx="386080" cy="106680"/>
          </a:xfrm>
          <a:custGeom>
            <a:avLst/>
            <a:gdLst/>
            <a:ahLst/>
            <a:cxnLst/>
            <a:rect l="l" t="t" r="r" b="b"/>
            <a:pathLst>
              <a:path w="386079" h="106680">
                <a:moveTo>
                  <a:pt x="0" y="0"/>
                </a:moveTo>
                <a:lnTo>
                  <a:pt x="385572" y="0"/>
                </a:lnTo>
                <a:lnTo>
                  <a:pt x="385572" y="106680"/>
                </a:lnTo>
                <a:lnTo>
                  <a:pt x="0" y="1066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5957315" y="2540507"/>
            <a:ext cx="387350" cy="158750"/>
          </a:xfrm>
          <a:custGeom>
            <a:avLst/>
            <a:gdLst/>
            <a:ahLst/>
            <a:cxnLst/>
            <a:rect l="l" t="t" r="r" b="b"/>
            <a:pathLst>
              <a:path w="387350" h="158750">
                <a:moveTo>
                  <a:pt x="0" y="0"/>
                </a:moveTo>
                <a:lnTo>
                  <a:pt x="387096" y="0"/>
                </a:lnTo>
                <a:lnTo>
                  <a:pt x="387096" y="158496"/>
                </a:lnTo>
                <a:lnTo>
                  <a:pt x="0" y="15849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6576059" y="3067811"/>
            <a:ext cx="387350" cy="187960"/>
          </a:xfrm>
          <a:custGeom>
            <a:avLst/>
            <a:gdLst/>
            <a:ahLst/>
            <a:cxnLst/>
            <a:rect l="l" t="t" r="r" b="b"/>
            <a:pathLst>
              <a:path w="387350" h="187960">
                <a:moveTo>
                  <a:pt x="0" y="0"/>
                </a:moveTo>
                <a:lnTo>
                  <a:pt x="387096" y="0"/>
                </a:lnTo>
                <a:lnTo>
                  <a:pt x="387096" y="187451"/>
                </a:lnTo>
                <a:lnTo>
                  <a:pt x="0" y="1874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7194804" y="3457955"/>
            <a:ext cx="387350" cy="220979"/>
          </a:xfrm>
          <a:custGeom>
            <a:avLst/>
            <a:gdLst/>
            <a:ahLst/>
            <a:cxnLst/>
            <a:rect l="l" t="t" r="r" b="b"/>
            <a:pathLst>
              <a:path w="387350" h="220979">
                <a:moveTo>
                  <a:pt x="0" y="0"/>
                </a:moveTo>
                <a:lnTo>
                  <a:pt x="387096" y="0"/>
                </a:lnTo>
                <a:lnTo>
                  <a:pt x="387096" y="220980"/>
                </a:lnTo>
                <a:lnTo>
                  <a:pt x="0" y="2209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7813547" y="3506723"/>
            <a:ext cx="387350" cy="281940"/>
          </a:xfrm>
          <a:custGeom>
            <a:avLst/>
            <a:gdLst/>
            <a:ahLst/>
            <a:cxnLst/>
            <a:rect l="l" t="t" r="r" b="b"/>
            <a:pathLst>
              <a:path w="387350" h="281939">
                <a:moveTo>
                  <a:pt x="0" y="0"/>
                </a:moveTo>
                <a:lnTo>
                  <a:pt x="387096" y="0"/>
                </a:lnTo>
                <a:lnTo>
                  <a:pt x="387096" y="281939"/>
                </a:lnTo>
                <a:lnTo>
                  <a:pt x="0" y="2819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5338571" y="2926079"/>
            <a:ext cx="386080" cy="44450"/>
          </a:xfrm>
          <a:custGeom>
            <a:avLst/>
            <a:gdLst/>
            <a:ahLst/>
            <a:cxnLst/>
            <a:rect l="l" t="t" r="r" b="b"/>
            <a:pathLst>
              <a:path w="386079" h="44450">
                <a:moveTo>
                  <a:pt x="0" y="44196"/>
                </a:moveTo>
                <a:lnTo>
                  <a:pt x="385572" y="44196"/>
                </a:lnTo>
                <a:lnTo>
                  <a:pt x="3855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957315" y="2458211"/>
            <a:ext cx="387350" cy="82550"/>
          </a:xfrm>
          <a:custGeom>
            <a:avLst/>
            <a:gdLst/>
            <a:ahLst/>
            <a:cxnLst/>
            <a:rect l="l" t="t" r="r" b="b"/>
            <a:pathLst>
              <a:path w="387350" h="82550">
                <a:moveTo>
                  <a:pt x="387096" y="0"/>
                </a:moveTo>
                <a:lnTo>
                  <a:pt x="0" y="0"/>
                </a:lnTo>
                <a:lnTo>
                  <a:pt x="0" y="82295"/>
                </a:lnTo>
                <a:lnTo>
                  <a:pt x="387096" y="82295"/>
                </a:lnTo>
                <a:lnTo>
                  <a:pt x="3870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6576059" y="3006851"/>
            <a:ext cx="387350" cy="60960"/>
          </a:xfrm>
          <a:custGeom>
            <a:avLst/>
            <a:gdLst/>
            <a:ahLst/>
            <a:cxnLst/>
            <a:rect l="l" t="t" r="r" b="b"/>
            <a:pathLst>
              <a:path w="387350" h="60960">
                <a:moveTo>
                  <a:pt x="387096" y="0"/>
                </a:moveTo>
                <a:lnTo>
                  <a:pt x="0" y="0"/>
                </a:lnTo>
                <a:lnTo>
                  <a:pt x="0" y="60960"/>
                </a:lnTo>
                <a:lnTo>
                  <a:pt x="387096" y="60960"/>
                </a:lnTo>
                <a:lnTo>
                  <a:pt x="3870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7194804" y="3352800"/>
            <a:ext cx="387350" cy="105410"/>
          </a:xfrm>
          <a:custGeom>
            <a:avLst/>
            <a:gdLst/>
            <a:ahLst/>
            <a:cxnLst/>
            <a:rect l="l" t="t" r="r" b="b"/>
            <a:pathLst>
              <a:path w="387350" h="105410">
                <a:moveTo>
                  <a:pt x="387096" y="0"/>
                </a:moveTo>
                <a:lnTo>
                  <a:pt x="0" y="0"/>
                </a:lnTo>
                <a:lnTo>
                  <a:pt x="0" y="105156"/>
                </a:lnTo>
                <a:lnTo>
                  <a:pt x="387096" y="105156"/>
                </a:lnTo>
                <a:lnTo>
                  <a:pt x="3870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7813547" y="3361944"/>
            <a:ext cx="387350" cy="144780"/>
          </a:xfrm>
          <a:custGeom>
            <a:avLst/>
            <a:gdLst/>
            <a:ahLst/>
            <a:cxnLst/>
            <a:rect l="l" t="t" r="r" b="b"/>
            <a:pathLst>
              <a:path w="387350" h="144779">
                <a:moveTo>
                  <a:pt x="387096" y="0"/>
                </a:moveTo>
                <a:lnTo>
                  <a:pt x="0" y="0"/>
                </a:lnTo>
                <a:lnTo>
                  <a:pt x="0" y="144779"/>
                </a:lnTo>
                <a:lnTo>
                  <a:pt x="387096" y="144779"/>
                </a:lnTo>
                <a:lnTo>
                  <a:pt x="3870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338571" y="2926079"/>
            <a:ext cx="386080" cy="44450"/>
          </a:xfrm>
          <a:custGeom>
            <a:avLst/>
            <a:gdLst/>
            <a:ahLst/>
            <a:cxnLst/>
            <a:rect l="l" t="t" r="r" b="b"/>
            <a:pathLst>
              <a:path w="386079" h="44450">
                <a:moveTo>
                  <a:pt x="0" y="0"/>
                </a:moveTo>
                <a:lnTo>
                  <a:pt x="385572" y="0"/>
                </a:lnTo>
                <a:lnTo>
                  <a:pt x="385572" y="44195"/>
                </a:lnTo>
                <a:lnTo>
                  <a:pt x="0" y="4419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957315" y="2458211"/>
            <a:ext cx="387350" cy="82550"/>
          </a:xfrm>
          <a:custGeom>
            <a:avLst/>
            <a:gdLst/>
            <a:ahLst/>
            <a:cxnLst/>
            <a:rect l="l" t="t" r="r" b="b"/>
            <a:pathLst>
              <a:path w="387350" h="82550">
                <a:moveTo>
                  <a:pt x="0" y="0"/>
                </a:moveTo>
                <a:lnTo>
                  <a:pt x="387096" y="0"/>
                </a:lnTo>
                <a:lnTo>
                  <a:pt x="387096" y="82295"/>
                </a:lnTo>
                <a:lnTo>
                  <a:pt x="0" y="8229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6576059" y="3006851"/>
            <a:ext cx="387350" cy="60960"/>
          </a:xfrm>
          <a:custGeom>
            <a:avLst/>
            <a:gdLst/>
            <a:ahLst/>
            <a:cxnLst/>
            <a:rect l="l" t="t" r="r" b="b"/>
            <a:pathLst>
              <a:path w="387350" h="60960">
                <a:moveTo>
                  <a:pt x="0" y="0"/>
                </a:moveTo>
                <a:lnTo>
                  <a:pt x="387096" y="0"/>
                </a:lnTo>
                <a:lnTo>
                  <a:pt x="387096" y="60960"/>
                </a:lnTo>
                <a:lnTo>
                  <a:pt x="0" y="609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7194804" y="3352800"/>
            <a:ext cx="387350" cy="105410"/>
          </a:xfrm>
          <a:custGeom>
            <a:avLst/>
            <a:gdLst/>
            <a:ahLst/>
            <a:cxnLst/>
            <a:rect l="l" t="t" r="r" b="b"/>
            <a:pathLst>
              <a:path w="387350" h="105410">
                <a:moveTo>
                  <a:pt x="0" y="0"/>
                </a:moveTo>
                <a:lnTo>
                  <a:pt x="387096" y="0"/>
                </a:lnTo>
                <a:lnTo>
                  <a:pt x="387096" y="105156"/>
                </a:lnTo>
                <a:lnTo>
                  <a:pt x="0" y="1051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7813547" y="3361944"/>
            <a:ext cx="387350" cy="144780"/>
          </a:xfrm>
          <a:custGeom>
            <a:avLst/>
            <a:gdLst/>
            <a:ahLst/>
            <a:cxnLst/>
            <a:rect l="l" t="t" r="r" b="b"/>
            <a:pathLst>
              <a:path w="387350" h="144779">
                <a:moveTo>
                  <a:pt x="0" y="0"/>
                </a:moveTo>
                <a:lnTo>
                  <a:pt x="387096" y="0"/>
                </a:lnTo>
                <a:lnTo>
                  <a:pt x="387096" y="144779"/>
                </a:lnTo>
                <a:lnTo>
                  <a:pt x="0" y="14477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338571" y="2747772"/>
            <a:ext cx="386080" cy="178435"/>
          </a:xfrm>
          <a:custGeom>
            <a:avLst/>
            <a:gdLst/>
            <a:ahLst/>
            <a:cxnLst/>
            <a:rect l="l" t="t" r="r" b="b"/>
            <a:pathLst>
              <a:path w="386079" h="178435">
                <a:moveTo>
                  <a:pt x="385572" y="0"/>
                </a:moveTo>
                <a:lnTo>
                  <a:pt x="0" y="0"/>
                </a:lnTo>
                <a:lnTo>
                  <a:pt x="0" y="178307"/>
                </a:lnTo>
                <a:lnTo>
                  <a:pt x="385572" y="178307"/>
                </a:lnTo>
                <a:lnTo>
                  <a:pt x="385572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957315" y="2273807"/>
            <a:ext cx="387350" cy="184785"/>
          </a:xfrm>
          <a:custGeom>
            <a:avLst/>
            <a:gdLst/>
            <a:ahLst/>
            <a:cxnLst/>
            <a:rect l="l" t="t" r="r" b="b"/>
            <a:pathLst>
              <a:path w="387350" h="184785">
                <a:moveTo>
                  <a:pt x="387096" y="0"/>
                </a:moveTo>
                <a:lnTo>
                  <a:pt x="0" y="0"/>
                </a:lnTo>
                <a:lnTo>
                  <a:pt x="0" y="184404"/>
                </a:lnTo>
                <a:lnTo>
                  <a:pt x="387096" y="184404"/>
                </a:lnTo>
                <a:lnTo>
                  <a:pt x="38709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6576059" y="2843783"/>
            <a:ext cx="387350" cy="163195"/>
          </a:xfrm>
          <a:custGeom>
            <a:avLst/>
            <a:gdLst/>
            <a:ahLst/>
            <a:cxnLst/>
            <a:rect l="l" t="t" r="r" b="b"/>
            <a:pathLst>
              <a:path w="387350" h="163194">
                <a:moveTo>
                  <a:pt x="387096" y="0"/>
                </a:moveTo>
                <a:lnTo>
                  <a:pt x="0" y="0"/>
                </a:lnTo>
                <a:lnTo>
                  <a:pt x="0" y="163068"/>
                </a:lnTo>
                <a:lnTo>
                  <a:pt x="387096" y="163068"/>
                </a:lnTo>
                <a:lnTo>
                  <a:pt x="38709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7194804" y="3195827"/>
            <a:ext cx="387350" cy="157480"/>
          </a:xfrm>
          <a:custGeom>
            <a:avLst/>
            <a:gdLst/>
            <a:ahLst/>
            <a:cxnLst/>
            <a:rect l="l" t="t" r="r" b="b"/>
            <a:pathLst>
              <a:path w="387350" h="157479">
                <a:moveTo>
                  <a:pt x="387096" y="0"/>
                </a:moveTo>
                <a:lnTo>
                  <a:pt x="0" y="0"/>
                </a:lnTo>
                <a:lnTo>
                  <a:pt x="0" y="156972"/>
                </a:lnTo>
                <a:lnTo>
                  <a:pt x="387096" y="156972"/>
                </a:lnTo>
                <a:lnTo>
                  <a:pt x="38709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7813547" y="3212592"/>
            <a:ext cx="387350" cy="149860"/>
          </a:xfrm>
          <a:custGeom>
            <a:avLst/>
            <a:gdLst/>
            <a:ahLst/>
            <a:cxnLst/>
            <a:rect l="l" t="t" r="r" b="b"/>
            <a:pathLst>
              <a:path w="387350" h="149860">
                <a:moveTo>
                  <a:pt x="387096" y="0"/>
                </a:moveTo>
                <a:lnTo>
                  <a:pt x="0" y="0"/>
                </a:lnTo>
                <a:lnTo>
                  <a:pt x="0" y="149351"/>
                </a:lnTo>
                <a:lnTo>
                  <a:pt x="387096" y="149351"/>
                </a:lnTo>
                <a:lnTo>
                  <a:pt x="38709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5338571" y="2747772"/>
            <a:ext cx="386080" cy="178435"/>
          </a:xfrm>
          <a:custGeom>
            <a:avLst/>
            <a:gdLst/>
            <a:ahLst/>
            <a:cxnLst/>
            <a:rect l="l" t="t" r="r" b="b"/>
            <a:pathLst>
              <a:path w="386079" h="178435">
                <a:moveTo>
                  <a:pt x="0" y="0"/>
                </a:moveTo>
                <a:lnTo>
                  <a:pt x="385572" y="0"/>
                </a:lnTo>
                <a:lnTo>
                  <a:pt x="385572" y="178307"/>
                </a:lnTo>
                <a:lnTo>
                  <a:pt x="0" y="1783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957315" y="2273807"/>
            <a:ext cx="387350" cy="184785"/>
          </a:xfrm>
          <a:custGeom>
            <a:avLst/>
            <a:gdLst/>
            <a:ahLst/>
            <a:cxnLst/>
            <a:rect l="l" t="t" r="r" b="b"/>
            <a:pathLst>
              <a:path w="387350" h="184785">
                <a:moveTo>
                  <a:pt x="0" y="0"/>
                </a:moveTo>
                <a:lnTo>
                  <a:pt x="387096" y="0"/>
                </a:lnTo>
                <a:lnTo>
                  <a:pt x="387096" y="184404"/>
                </a:lnTo>
                <a:lnTo>
                  <a:pt x="0" y="1844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6576059" y="2843783"/>
            <a:ext cx="387350" cy="163195"/>
          </a:xfrm>
          <a:custGeom>
            <a:avLst/>
            <a:gdLst/>
            <a:ahLst/>
            <a:cxnLst/>
            <a:rect l="l" t="t" r="r" b="b"/>
            <a:pathLst>
              <a:path w="387350" h="163194">
                <a:moveTo>
                  <a:pt x="0" y="0"/>
                </a:moveTo>
                <a:lnTo>
                  <a:pt x="387096" y="0"/>
                </a:lnTo>
                <a:lnTo>
                  <a:pt x="387096" y="163068"/>
                </a:lnTo>
                <a:lnTo>
                  <a:pt x="0" y="1630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7194804" y="3195827"/>
            <a:ext cx="387350" cy="157480"/>
          </a:xfrm>
          <a:custGeom>
            <a:avLst/>
            <a:gdLst/>
            <a:ahLst/>
            <a:cxnLst/>
            <a:rect l="l" t="t" r="r" b="b"/>
            <a:pathLst>
              <a:path w="387350" h="157479">
                <a:moveTo>
                  <a:pt x="0" y="0"/>
                </a:moveTo>
                <a:lnTo>
                  <a:pt x="387096" y="0"/>
                </a:lnTo>
                <a:lnTo>
                  <a:pt x="387096" y="156972"/>
                </a:lnTo>
                <a:lnTo>
                  <a:pt x="0" y="156972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7813547" y="3212592"/>
            <a:ext cx="387350" cy="149860"/>
          </a:xfrm>
          <a:custGeom>
            <a:avLst/>
            <a:gdLst/>
            <a:ahLst/>
            <a:cxnLst/>
            <a:rect l="l" t="t" r="r" b="b"/>
            <a:pathLst>
              <a:path w="387350" h="149860">
                <a:moveTo>
                  <a:pt x="0" y="0"/>
                </a:moveTo>
                <a:lnTo>
                  <a:pt x="387096" y="0"/>
                </a:lnTo>
                <a:lnTo>
                  <a:pt x="387096" y="149351"/>
                </a:lnTo>
                <a:lnTo>
                  <a:pt x="0" y="1493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5338571" y="3867911"/>
            <a:ext cx="386080" cy="30480"/>
          </a:xfrm>
          <a:custGeom>
            <a:avLst/>
            <a:gdLst/>
            <a:ahLst/>
            <a:cxnLst/>
            <a:rect l="l" t="t" r="r" b="b"/>
            <a:pathLst>
              <a:path w="386079" h="30479">
                <a:moveTo>
                  <a:pt x="0" y="30479"/>
                </a:moveTo>
                <a:lnTo>
                  <a:pt x="385572" y="30479"/>
                </a:lnTo>
                <a:lnTo>
                  <a:pt x="385572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5957315" y="1879092"/>
            <a:ext cx="387350" cy="394970"/>
          </a:xfrm>
          <a:custGeom>
            <a:avLst/>
            <a:gdLst/>
            <a:ahLst/>
            <a:cxnLst/>
            <a:rect l="l" t="t" r="r" b="b"/>
            <a:pathLst>
              <a:path w="387350" h="394969">
                <a:moveTo>
                  <a:pt x="387096" y="0"/>
                </a:moveTo>
                <a:lnTo>
                  <a:pt x="0" y="0"/>
                </a:lnTo>
                <a:lnTo>
                  <a:pt x="0" y="394716"/>
                </a:lnTo>
                <a:lnTo>
                  <a:pt x="387096" y="394716"/>
                </a:lnTo>
                <a:lnTo>
                  <a:pt x="387096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6576059" y="2599944"/>
            <a:ext cx="387350" cy="243840"/>
          </a:xfrm>
          <a:custGeom>
            <a:avLst/>
            <a:gdLst/>
            <a:ahLst/>
            <a:cxnLst/>
            <a:rect l="l" t="t" r="r" b="b"/>
            <a:pathLst>
              <a:path w="387350" h="243839">
                <a:moveTo>
                  <a:pt x="387096" y="0"/>
                </a:moveTo>
                <a:lnTo>
                  <a:pt x="0" y="0"/>
                </a:lnTo>
                <a:lnTo>
                  <a:pt x="0" y="243839"/>
                </a:lnTo>
                <a:lnTo>
                  <a:pt x="387096" y="243839"/>
                </a:lnTo>
                <a:lnTo>
                  <a:pt x="387096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7194804" y="2947416"/>
            <a:ext cx="387350" cy="248920"/>
          </a:xfrm>
          <a:custGeom>
            <a:avLst/>
            <a:gdLst/>
            <a:ahLst/>
            <a:cxnLst/>
            <a:rect l="l" t="t" r="r" b="b"/>
            <a:pathLst>
              <a:path w="387350" h="248919">
                <a:moveTo>
                  <a:pt x="387096" y="0"/>
                </a:moveTo>
                <a:lnTo>
                  <a:pt x="0" y="0"/>
                </a:lnTo>
                <a:lnTo>
                  <a:pt x="0" y="248411"/>
                </a:lnTo>
                <a:lnTo>
                  <a:pt x="387096" y="248411"/>
                </a:lnTo>
                <a:lnTo>
                  <a:pt x="387096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7813547" y="3034283"/>
            <a:ext cx="387350" cy="178435"/>
          </a:xfrm>
          <a:custGeom>
            <a:avLst/>
            <a:gdLst/>
            <a:ahLst/>
            <a:cxnLst/>
            <a:rect l="l" t="t" r="r" b="b"/>
            <a:pathLst>
              <a:path w="387350" h="178435">
                <a:moveTo>
                  <a:pt x="387096" y="0"/>
                </a:moveTo>
                <a:lnTo>
                  <a:pt x="0" y="0"/>
                </a:lnTo>
                <a:lnTo>
                  <a:pt x="0" y="178308"/>
                </a:lnTo>
                <a:lnTo>
                  <a:pt x="387096" y="178308"/>
                </a:lnTo>
                <a:lnTo>
                  <a:pt x="387096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5338571" y="3867911"/>
            <a:ext cx="386080" cy="30480"/>
          </a:xfrm>
          <a:custGeom>
            <a:avLst/>
            <a:gdLst/>
            <a:ahLst/>
            <a:cxnLst/>
            <a:rect l="l" t="t" r="r" b="b"/>
            <a:pathLst>
              <a:path w="386079" h="30479">
                <a:moveTo>
                  <a:pt x="0" y="30479"/>
                </a:moveTo>
                <a:lnTo>
                  <a:pt x="385572" y="30479"/>
                </a:lnTo>
                <a:lnTo>
                  <a:pt x="385572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5957315" y="1879092"/>
            <a:ext cx="387350" cy="394970"/>
          </a:xfrm>
          <a:custGeom>
            <a:avLst/>
            <a:gdLst/>
            <a:ahLst/>
            <a:cxnLst/>
            <a:rect l="l" t="t" r="r" b="b"/>
            <a:pathLst>
              <a:path w="387350" h="394969">
                <a:moveTo>
                  <a:pt x="0" y="0"/>
                </a:moveTo>
                <a:lnTo>
                  <a:pt x="387096" y="0"/>
                </a:lnTo>
                <a:lnTo>
                  <a:pt x="387096" y="394716"/>
                </a:lnTo>
                <a:lnTo>
                  <a:pt x="0" y="3947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6576059" y="2599944"/>
            <a:ext cx="387350" cy="243840"/>
          </a:xfrm>
          <a:custGeom>
            <a:avLst/>
            <a:gdLst/>
            <a:ahLst/>
            <a:cxnLst/>
            <a:rect l="l" t="t" r="r" b="b"/>
            <a:pathLst>
              <a:path w="387350" h="243839">
                <a:moveTo>
                  <a:pt x="0" y="0"/>
                </a:moveTo>
                <a:lnTo>
                  <a:pt x="387096" y="0"/>
                </a:lnTo>
                <a:lnTo>
                  <a:pt x="387096" y="243839"/>
                </a:lnTo>
                <a:lnTo>
                  <a:pt x="0" y="2438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7194804" y="2947416"/>
            <a:ext cx="387350" cy="248920"/>
          </a:xfrm>
          <a:custGeom>
            <a:avLst/>
            <a:gdLst/>
            <a:ahLst/>
            <a:cxnLst/>
            <a:rect l="l" t="t" r="r" b="b"/>
            <a:pathLst>
              <a:path w="387350" h="248919">
                <a:moveTo>
                  <a:pt x="0" y="0"/>
                </a:moveTo>
                <a:lnTo>
                  <a:pt x="387096" y="0"/>
                </a:lnTo>
                <a:lnTo>
                  <a:pt x="387096" y="248411"/>
                </a:lnTo>
                <a:lnTo>
                  <a:pt x="0" y="24841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7813547" y="3034283"/>
            <a:ext cx="387350" cy="178435"/>
          </a:xfrm>
          <a:custGeom>
            <a:avLst/>
            <a:gdLst/>
            <a:ahLst/>
            <a:cxnLst/>
            <a:rect l="l" t="t" r="r" b="b"/>
            <a:pathLst>
              <a:path w="387350" h="178435">
                <a:moveTo>
                  <a:pt x="0" y="0"/>
                </a:moveTo>
                <a:lnTo>
                  <a:pt x="387096" y="0"/>
                </a:lnTo>
                <a:lnTo>
                  <a:pt x="387096" y="178308"/>
                </a:lnTo>
                <a:lnTo>
                  <a:pt x="0" y="17830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5221223" y="3867911"/>
            <a:ext cx="3095625" cy="0"/>
          </a:xfrm>
          <a:custGeom>
            <a:avLst/>
            <a:gdLst/>
            <a:ahLst/>
            <a:cxnLst/>
            <a:rect l="l" t="t" r="r" b="b"/>
            <a:pathLst>
              <a:path w="3095625">
                <a:moveTo>
                  <a:pt x="0" y="0"/>
                </a:moveTo>
                <a:lnTo>
                  <a:pt x="3095244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 txBox="1"/>
          <p:nvPr/>
        </p:nvSpPr>
        <p:spPr>
          <a:xfrm>
            <a:off x="4662296" y="4142536"/>
            <a:ext cx="43243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.</a:t>
            </a:r>
            <a:r>
              <a:rPr sz="1200" b="0" spc="5" dirty="0">
                <a:latin typeface="Univers for BP Light"/>
                <a:cs typeface="Univers for BP Light"/>
              </a:rPr>
              <a:t>5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99" name="object 199"/>
          <p:cNvSpPr txBox="1"/>
          <p:nvPr/>
        </p:nvSpPr>
        <p:spPr>
          <a:xfrm>
            <a:off x="4704715" y="3763061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0" name="object 200"/>
          <p:cNvSpPr txBox="1"/>
          <p:nvPr/>
        </p:nvSpPr>
        <p:spPr>
          <a:xfrm>
            <a:off x="4704715" y="3383533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5%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1" name="object 201"/>
          <p:cNvSpPr txBox="1"/>
          <p:nvPr/>
        </p:nvSpPr>
        <p:spPr>
          <a:xfrm>
            <a:off x="4704715" y="3003804"/>
            <a:ext cx="3898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2" name="object 202"/>
          <p:cNvSpPr txBox="1"/>
          <p:nvPr/>
        </p:nvSpPr>
        <p:spPr>
          <a:xfrm>
            <a:off x="4704715" y="2624327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5%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3" name="object 203"/>
          <p:cNvSpPr txBox="1"/>
          <p:nvPr/>
        </p:nvSpPr>
        <p:spPr>
          <a:xfrm>
            <a:off x="4704715" y="2244851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4" name="object 204"/>
          <p:cNvSpPr txBox="1"/>
          <p:nvPr/>
        </p:nvSpPr>
        <p:spPr>
          <a:xfrm>
            <a:off x="4704715" y="1865376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5%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5" name="object 205"/>
          <p:cNvSpPr txBox="1"/>
          <p:nvPr/>
        </p:nvSpPr>
        <p:spPr>
          <a:xfrm>
            <a:off x="4704715" y="1485900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6" name="object 206"/>
          <p:cNvSpPr txBox="1"/>
          <p:nvPr/>
        </p:nvSpPr>
        <p:spPr>
          <a:xfrm>
            <a:off x="5328920" y="4340656"/>
            <a:ext cx="406400" cy="388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9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-</a:t>
            </a:r>
            <a:endParaRPr sz="1200">
              <a:latin typeface="Univers for BP Light"/>
              <a:cs typeface="Univers for BP Light"/>
            </a:endParaRPr>
          </a:p>
          <a:p>
            <a:pPr marL="33655">
              <a:lnSpc>
                <a:spcPct val="100000"/>
              </a:lnSpc>
              <a:spcBef>
                <a:spcPts val="1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2000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7" name="object 207"/>
          <p:cNvSpPr txBox="1"/>
          <p:nvPr/>
        </p:nvSpPr>
        <p:spPr>
          <a:xfrm>
            <a:off x="5947917" y="4340656"/>
            <a:ext cx="406400" cy="388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-</a:t>
            </a:r>
            <a:endParaRPr sz="1200">
              <a:latin typeface="Univers for BP Light"/>
              <a:cs typeface="Univers for BP Light"/>
            </a:endParaRPr>
          </a:p>
          <a:p>
            <a:pPr marL="33655">
              <a:lnSpc>
                <a:spcPct val="100000"/>
              </a:lnSpc>
              <a:spcBef>
                <a:spcPts val="1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2010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8" name="object 208"/>
          <p:cNvSpPr txBox="1"/>
          <p:nvPr/>
        </p:nvSpPr>
        <p:spPr>
          <a:xfrm>
            <a:off x="6567296" y="4340656"/>
            <a:ext cx="406400" cy="388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-</a:t>
            </a:r>
            <a:endParaRPr sz="1200">
              <a:latin typeface="Univers for BP Light"/>
              <a:cs typeface="Univers for BP Light"/>
            </a:endParaRPr>
          </a:p>
          <a:p>
            <a:pPr marL="33655">
              <a:lnSpc>
                <a:spcPct val="100000"/>
              </a:lnSpc>
              <a:spcBef>
                <a:spcPts val="1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2020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9" name="object 209"/>
          <p:cNvSpPr txBox="1"/>
          <p:nvPr/>
        </p:nvSpPr>
        <p:spPr>
          <a:xfrm>
            <a:off x="7186421" y="4340656"/>
            <a:ext cx="406400" cy="388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-</a:t>
            </a:r>
            <a:endParaRPr sz="1200">
              <a:latin typeface="Univers for BP Light"/>
              <a:cs typeface="Univers for BP Light"/>
            </a:endParaRPr>
          </a:p>
          <a:p>
            <a:pPr marL="33020">
              <a:lnSpc>
                <a:spcPct val="100000"/>
              </a:lnSpc>
              <a:spcBef>
                <a:spcPts val="1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2030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0" name="object 210"/>
          <p:cNvSpPr txBox="1"/>
          <p:nvPr/>
        </p:nvSpPr>
        <p:spPr>
          <a:xfrm>
            <a:off x="7805419" y="4340656"/>
            <a:ext cx="406400" cy="388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-</a:t>
            </a:r>
            <a:endParaRPr sz="1200">
              <a:latin typeface="Univers for BP Light"/>
              <a:cs typeface="Univers for BP Light"/>
            </a:endParaRPr>
          </a:p>
          <a:p>
            <a:pPr marL="33655">
              <a:lnSpc>
                <a:spcPct val="100000"/>
              </a:lnSpc>
              <a:spcBef>
                <a:spcPts val="1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1" name="object 211"/>
          <p:cNvSpPr/>
          <p:nvPr/>
        </p:nvSpPr>
        <p:spPr>
          <a:xfrm>
            <a:off x="6464808" y="1588008"/>
            <a:ext cx="0" cy="2670175"/>
          </a:xfrm>
          <a:custGeom>
            <a:avLst/>
            <a:gdLst/>
            <a:ahLst/>
            <a:cxnLst/>
            <a:rect l="l" t="t" r="r" b="b"/>
            <a:pathLst>
              <a:path h="2670175">
                <a:moveTo>
                  <a:pt x="0" y="0"/>
                </a:moveTo>
                <a:lnTo>
                  <a:pt x="0" y="2670175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0103" y="884428"/>
            <a:ext cx="3963035" cy="213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Univers for BP"/>
                <a:cs typeface="Univers for BP"/>
              </a:rPr>
              <a:t>Increase in </a:t>
            </a:r>
            <a:r>
              <a:rPr sz="1400" spc="-5" dirty="0">
                <a:latin typeface="Univers for BP"/>
                <a:cs typeface="Univers for BP"/>
              </a:rPr>
              <a:t>primary energy demand,</a:t>
            </a:r>
            <a:r>
              <a:rPr sz="1400" spc="-140" dirty="0">
                <a:latin typeface="Univers for BP"/>
                <a:cs typeface="Univers for BP"/>
              </a:rPr>
              <a:t> </a:t>
            </a:r>
            <a:r>
              <a:rPr sz="1400" dirty="0">
                <a:latin typeface="Univers for BP"/>
                <a:cs typeface="Univers for BP"/>
              </a:rPr>
              <a:t>2017-2040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7606" y="1310004"/>
            <a:ext cx="69215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Billion</a:t>
            </a:r>
            <a:r>
              <a:rPr sz="1200" b="0" spc="-95" dirty="0">
                <a:latin typeface="Univers for BP Light"/>
                <a:cs typeface="Univers for BP Light"/>
              </a:rPr>
              <a:t> </a:t>
            </a:r>
            <a:r>
              <a:rPr sz="1200" b="0" dirty="0">
                <a:latin typeface="Univers for BP Light"/>
                <a:cs typeface="Univers for BP Light"/>
              </a:rPr>
              <a:t>toe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087868" y="3884676"/>
            <a:ext cx="198120" cy="0"/>
          </a:xfrm>
          <a:custGeom>
            <a:avLst/>
            <a:gdLst/>
            <a:ahLst/>
            <a:cxnLst/>
            <a:rect l="l" t="t" r="r" b="b"/>
            <a:pathLst>
              <a:path w="198120">
                <a:moveTo>
                  <a:pt x="0" y="0"/>
                </a:moveTo>
                <a:lnTo>
                  <a:pt x="1981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98548" y="3884676"/>
            <a:ext cx="4889500" cy="0"/>
          </a:xfrm>
          <a:custGeom>
            <a:avLst/>
            <a:gdLst/>
            <a:ahLst/>
            <a:cxnLst/>
            <a:rect l="l" t="t" r="r" b="b"/>
            <a:pathLst>
              <a:path w="4889500">
                <a:moveTo>
                  <a:pt x="0" y="0"/>
                </a:moveTo>
                <a:lnTo>
                  <a:pt x="48889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98576" y="3884676"/>
            <a:ext cx="198120" cy="0"/>
          </a:xfrm>
          <a:custGeom>
            <a:avLst/>
            <a:gdLst/>
            <a:ahLst/>
            <a:cxnLst/>
            <a:rect l="l" t="t" r="r" b="b"/>
            <a:pathLst>
              <a:path w="198119">
                <a:moveTo>
                  <a:pt x="0" y="0"/>
                </a:moveTo>
                <a:lnTo>
                  <a:pt x="1981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087868" y="3430523"/>
            <a:ext cx="198120" cy="0"/>
          </a:xfrm>
          <a:custGeom>
            <a:avLst/>
            <a:gdLst/>
            <a:ahLst/>
            <a:cxnLst/>
            <a:rect l="l" t="t" r="r" b="b"/>
            <a:pathLst>
              <a:path w="198120">
                <a:moveTo>
                  <a:pt x="0" y="0"/>
                </a:moveTo>
                <a:lnTo>
                  <a:pt x="1981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098548" y="3430523"/>
            <a:ext cx="4889500" cy="0"/>
          </a:xfrm>
          <a:custGeom>
            <a:avLst/>
            <a:gdLst/>
            <a:ahLst/>
            <a:cxnLst/>
            <a:rect l="l" t="t" r="r" b="b"/>
            <a:pathLst>
              <a:path w="4889500">
                <a:moveTo>
                  <a:pt x="0" y="0"/>
                </a:moveTo>
                <a:lnTo>
                  <a:pt x="48889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98576" y="3430523"/>
            <a:ext cx="198120" cy="0"/>
          </a:xfrm>
          <a:custGeom>
            <a:avLst/>
            <a:gdLst/>
            <a:ahLst/>
            <a:cxnLst/>
            <a:rect l="l" t="t" r="r" b="b"/>
            <a:pathLst>
              <a:path w="198119">
                <a:moveTo>
                  <a:pt x="0" y="0"/>
                </a:moveTo>
                <a:lnTo>
                  <a:pt x="1981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087868" y="2976372"/>
            <a:ext cx="198120" cy="0"/>
          </a:xfrm>
          <a:custGeom>
            <a:avLst/>
            <a:gdLst/>
            <a:ahLst/>
            <a:cxnLst/>
            <a:rect l="l" t="t" r="r" b="b"/>
            <a:pathLst>
              <a:path w="198120">
                <a:moveTo>
                  <a:pt x="0" y="0"/>
                </a:moveTo>
                <a:lnTo>
                  <a:pt x="1981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95115" y="2976372"/>
            <a:ext cx="3392804" cy="0"/>
          </a:xfrm>
          <a:custGeom>
            <a:avLst/>
            <a:gdLst/>
            <a:ahLst/>
            <a:cxnLst/>
            <a:rect l="l" t="t" r="r" b="b"/>
            <a:pathLst>
              <a:path w="3392804">
                <a:moveTo>
                  <a:pt x="0" y="0"/>
                </a:moveTo>
                <a:lnTo>
                  <a:pt x="339242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98576" y="2976372"/>
            <a:ext cx="1696720" cy="0"/>
          </a:xfrm>
          <a:custGeom>
            <a:avLst/>
            <a:gdLst/>
            <a:ahLst/>
            <a:cxnLst/>
            <a:rect l="l" t="t" r="r" b="b"/>
            <a:pathLst>
              <a:path w="1696720">
                <a:moveTo>
                  <a:pt x="0" y="0"/>
                </a:moveTo>
                <a:lnTo>
                  <a:pt x="16962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591300" y="2522220"/>
            <a:ext cx="1694814" cy="0"/>
          </a:xfrm>
          <a:custGeom>
            <a:avLst/>
            <a:gdLst/>
            <a:ahLst/>
            <a:cxnLst/>
            <a:rect l="l" t="t" r="r" b="b"/>
            <a:pathLst>
              <a:path w="1694815">
                <a:moveTo>
                  <a:pt x="0" y="0"/>
                </a:moveTo>
                <a:lnTo>
                  <a:pt x="16946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093208" y="2522220"/>
            <a:ext cx="396240" cy="0"/>
          </a:xfrm>
          <a:custGeom>
            <a:avLst/>
            <a:gdLst/>
            <a:ahLst/>
            <a:cxnLst/>
            <a:rect l="l" t="t" r="r" b="b"/>
            <a:pathLst>
              <a:path w="396239">
                <a:moveTo>
                  <a:pt x="0" y="0"/>
                </a:moveTo>
                <a:lnTo>
                  <a:pt x="39624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98576" y="2522220"/>
            <a:ext cx="3192780" cy="0"/>
          </a:xfrm>
          <a:custGeom>
            <a:avLst/>
            <a:gdLst/>
            <a:ahLst/>
            <a:cxnLst/>
            <a:rect l="l" t="t" r="r" b="b"/>
            <a:pathLst>
              <a:path w="3192779">
                <a:moveTo>
                  <a:pt x="0" y="0"/>
                </a:moveTo>
                <a:lnTo>
                  <a:pt x="319277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591300" y="2068067"/>
            <a:ext cx="1694814" cy="0"/>
          </a:xfrm>
          <a:custGeom>
            <a:avLst/>
            <a:gdLst/>
            <a:ahLst/>
            <a:cxnLst/>
            <a:rect l="l" t="t" r="r" b="b"/>
            <a:pathLst>
              <a:path w="1694815">
                <a:moveTo>
                  <a:pt x="0" y="0"/>
                </a:moveTo>
                <a:lnTo>
                  <a:pt x="16946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093208" y="2068067"/>
            <a:ext cx="396240" cy="0"/>
          </a:xfrm>
          <a:custGeom>
            <a:avLst/>
            <a:gdLst/>
            <a:ahLst/>
            <a:cxnLst/>
            <a:rect l="l" t="t" r="r" b="b"/>
            <a:pathLst>
              <a:path w="396239">
                <a:moveTo>
                  <a:pt x="0" y="0"/>
                </a:moveTo>
                <a:lnTo>
                  <a:pt x="39624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98576" y="2068067"/>
            <a:ext cx="3192780" cy="0"/>
          </a:xfrm>
          <a:custGeom>
            <a:avLst/>
            <a:gdLst/>
            <a:ahLst/>
            <a:cxnLst/>
            <a:rect l="l" t="t" r="r" b="b"/>
            <a:pathLst>
              <a:path w="3192779">
                <a:moveTo>
                  <a:pt x="0" y="0"/>
                </a:moveTo>
                <a:lnTo>
                  <a:pt x="319277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98576" y="1613916"/>
            <a:ext cx="7487920" cy="0"/>
          </a:xfrm>
          <a:custGeom>
            <a:avLst/>
            <a:gdLst/>
            <a:ahLst/>
            <a:cxnLst/>
            <a:rect l="l" t="t" r="r" b="b"/>
            <a:pathLst>
              <a:path w="7487920">
                <a:moveTo>
                  <a:pt x="0" y="0"/>
                </a:moveTo>
                <a:lnTo>
                  <a:pt x="74874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96696" y="3112007"/>
            <a:ext cx="1102360" cy="1226820"/>
          </a:xfrm>
          <a:custGeom>
            <a:avLst/>
            <a:gdLst/>
            <a:ahLst/>
            <a:cxnLst/>
            <a:rect l="l" t="t" r="r" b="b"/>
            <a:pathLst>
              <a:path w="1102360" h="1226820">
                <a:moveTo>
                  <a:pt x="0" y="1226819"/>
                </a:moveTo>
                <a:lnTo>
                  <a:pt x="1101852" y="1226819"/>
                </a:lnTo>
                <a:lnTo>
                  <a:pt x="1101852" y="0"/>
                </a:lnTo>
                <a:lnTo>
                  <a:pt x="0" y="0"/>
                </a:lnTo>
                <a:lnTo>
                  <a:pt x="0" y="1226819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494788" y="2840735"/>
            <a:ext cx="1100455" cy="271780"/>
          </a:xfrm>
          <a:custGeom>
            <a:avLst/>
            <a:gdLst/>
            <a:ahLst/>
            <a:cxnLst/>
            <a:rect l="l" t="t" r="r" b="b"/>
            <a:pathLst>
              <a:path w="1100454" h="271780">
                <a:moveTo>
                  <a:pt x="0" y="271271"/>
                </a:moveTo>
                <a:lnTo>
                  <a:pt x="1100327" y="271271"/>
                </a:lnTo>
                <a:lnTo>
                  <a:pt x="1100327" y="0"/>
                </a:lnTo>
                <a:lnTo>
                  <a:pt x="0" y="0"/>
                </a:lnTo>
                <a:lnTo>
                  <a:pt x="0" y="271271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991355" y="1799844"/>
            <a:ext cx="1102360" cy="1041400"/>
          </a:xfrm>
          <a:custGeom>
            <a:avLst/>
            <a:gdLst/>
            <a:ahLst/>
            <a:cxnLst/>
            <a:rect l="l" t="t" r="r" b="b"/>
            <a:pathLst>
              <a:path w="1102360" h="1041400">
                <a:moveTo>
                  <a:pt x="0" y="1040891"/>
                </a:moveTo>
                <a:lnTo>
                  <a:pt x="1101852" y="1040891"/>
                </a:lnTo>
                <a:lnTo>
                  <a:pt x="1101852" y="0"/>
                </a:lnTo>
                <a:lnTo>
                  <a:pt x="0" y="0"/>
                </a:lnTo>
                <a:lnTo>
                  <a:pt x="0" y="1040891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489447" y="1799844"/>
            <a:ext cx="1102360" cy="916305"/>
          </a:xfrm>
          <a:custGeom>
            <a:avLst/>
            <a:gdLst/>
            <a:ahLst/>
            <a:cxnLst/>
            <a:rect l="l" t="t" r="r" b="b"/>
            <a:pathLst>
              <a:path w="1102359" h="916305">
                <a:moveTo>
                  <a:pt x="0" y="915923"/>
                </a:moveTo>
                <a:lnTo>
                  <a:pt x="1101852" y="915923"/>
                </a:lnTo>
                <a:lnTo>
                  <a:pt x="1101852" y="0"/>
                </a:lnTo>
                <a:lnTo>
                  <a:pt x="0" y="0"/>
                </a:lnTo>
                <a:lnTo>
                  <a:pt x="0" y="915923"/>
                </a:lnTo>
                <a:close/>
              </a:path>
            </a:pathLst>
          </a:custGeom>
          <a:solidFill>
            <a:srgbClr val="6666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987540" y="2715767"/>
            <a:ext cx="1100455" cy="1623060"/>
          </a:xfrm>
          <a:custGeom>
            <a:avLst/>
            <a:gdLst/>
            <a:ahLst/>
            <a:cxnLst/>
            <a:rect l="l" t="t" r="r" b="b"/>
            <a:pathLst>
              <a:path w="1100454" h="1623060">
                <a:moveTo>
                  <a:pt x="0" y="1623060"/>
                </a:moveTo>
                <a:lnTo>
                  <a:pt x="1100327" y="1623060"/>
                </a:lnTo>
                <a:lnTo>
                  <a:pt x="1100327" y="0"/>
                </a:lnTo>
                <a:lnTo>
                  <a:pt x="0" y="0"/>
                </a:lnTo>
                <a:lnTo>
                  <a:pt x="0" y="162306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98576" y="4338828"/>
            <a:ext cx="7487920" cy="0"/>
          </a:xfrm>
          <a:custGeom>
            <a:avLst/>
            <a:gdLst/>
            <a:ahLst/>
            <a:cxnLst/>
            <a:rect l="l" t="t" r="r" b="b"/>
            <a:pathLst>
              <a:path w="7487920">
                <a:moveTo>
                  <a:pt x="0" y="0"/>
                </a:moveTo>
                <a:lnTo>
                  <a:pt x="748741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60019" y="4234281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40" name="object 4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60019" y="3779824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75284" y="3325367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75284" y="2870961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75284" y="2416429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75284" y="1962023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75284" y="1507871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323581" y="4442459"/>
            <a:ext cx="36703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335786" y="4442459"/>
            <a:ext cx="36703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2017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51757" y="1392301"/>
            <a:ext cx="840740" cy="386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2570" marR="5080" indent="-230504">
              <a:lnSpc>
                <a:spcPct val="100000"/>
              </a:lnSpc>
            </a:pPr>
            <a:r>
              <a:rPr sz="1200" spc="-5" dirty="0">
                <a:latin typeface="Univers for BP"/>
                <a:cs typeface="Univers for BP"/>
              </a:rPr>
              <a:t>Income</a:t>
            </a:r>
            <a:r>
              <a:rPr sz="1200" spc="-60" dirty="0">
                <a:latin typeface="Univers for BP"/>
                <a:cs typeface="Univers for BP"/>
              </a:rPr>
              <a:t> </a:t>
            </a:r>
            <a:r>
              <a:rPr sz="1200" dirty="0">
                <a:latin typeface="Univers for BP"/>
                <a:cs typeface="Univers for BP"/>
              </a:rPr>
              <a:t>per  head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827782" y="2353310"/>
            <a:ext cx="4660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Univers for BP"/>
                <a:cs typeface="Univers for BP"/>
              </a:rPr>
              <a:t>World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658617" y="2536189"/>
            <a:ext cx="80454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Univers for BP"/>
                <a:cs typeface="Univers for BP"/>
              </a:rPr>
              <a:t>population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461761" y="1392682"/>
            <a:ext cx="12617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Univers for BP"/>
                <a:cs typeface="Univers for BP"/>
              </a:rPr>
              <a:t>Energy</a:t>
            </a:r>
            <a:r>
              <a:rPr sz="1200" spc="-80" dirty="0">
                <a:latin typeface="Univers for BP"/>
                <a:cs typeface="Univers for BP"/>
              </a:rPr>
              <a:t> </a:t>
            </a:r>
            <a:r>
              <a:rPr sz="1200" spc="-5" dirty="0">
                <a:latin typeface="Univers for BP"/>
                <a:cs typeface="Univers for BP"/>
              </a:rPr>
              <a:t>efficiency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4389755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80" dirty="0"/>
              <a:t>Increase </a:t>
            </a:r>
            <a:r>
              <a:rPr spc="-45" dirty="0"/>
              <a:t>in </a:t>
            </a:r>
            <a:r>
              <a:rPr spc="-80" dirty="0"/>
              <a:t>primary </a:t>
            </a:r>
            <a:r>
              <a:rPr spc="-75" dirty="0"/>
              <a:t>energy</a:t>
            </a:r>
            <a:r>
              <a:rPr spc="-455" dirty="0"/>
              <a:t> </a:t>
            </a:r>
            <a:r>
              <a:rPr spc="-75" dirty="0"/>
              <a:t>demand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73929" y="884428"/>
            <a:ext cx="216789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Univers for BP"/>
                <a:cs typeface="Univers for BP"/>
              </a:rPr>
              <a:t>Shares </a:t>
            </a:r>
            <a:r>
              <a:rPr sz="1400" spc="-5" dirty="0">
                <a:latin typeface="Univers for BP"/>
                <a:cs typeface="Univers for BP"/>
              </a:rPr>
              <a:t>of primary</a:t>
            </a:r>
            <a:r>
              <a:rPr sz="1400" spc="-9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energy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7606" y="884428"/>
            <a:ext cx="3088640" cy="629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Primary energy consumption by</a:t>
            </a:r>
            <a:r>
              <a:rPr sz="1400" spc="-10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fuel</a:t>
            </a:r>
            <a:endParaRPr sz="1400">
              <a:latin typeface="Univers for BP"/>
              <a:cs typeface="Univers for BP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Billion</a:t>
            </a:r>
            <a:r>
              <a:rPr sz="1200" b="0" spc="-95" dirty="0">
                <a:latin typeface="Univers for BP Light"/>
                <a:cs typeface="Univers for BP Light"/>
              </a:rPr>
              <a:t> </a:t>
            </a:r>
            <a:r>
              <a:rPr sz="1200" b="0" dirty="0">
                <a:latin typeface="Univers for BP Light"/>
                <a:cs typeface="Univers for BP Light"/>
              </a:rPr>
              <a:t>toe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3256915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5" dirty="0"/>
              <a:t>Global</a:t>
            </a:r>
            <a:r>
              <a:rPr spc="-175" dirty="0"/>
              <a:t> </a:t>
            </a:r>
            <a:r>
              <a:rPr spc="-75" dirty="0"/>
              <a:t>energy</a:t>
            </a:r>
            <a:r>
              <a:rPr spc="-175" dirty="0"/>
              <a:t> </a:t>
            </a:r>
            <a:r>
              <a:rPr spc="-45" dirty="0"/>
              <a:t>by</a:t>
            </a:r>
            <a:r>
              <a:rPr spc="-190" dirty="0"/>
              <a:t> </a:t>
            </a:r>
            <a:r>
              <a:rPr spc="-65" dirty="0"/>
              <a:t>fuel</a:t>
            </a:r>
            <a:r>
              <a:rPr spc="-175" dirty="0"/>
              <a:t> </a:t>
            </a:r>
            <a:r>
              <a:rPr spc="-65" dirty="0"/>
              <a:t>type</a:t>
            </a:r>
          </a:p>
        </p:txBody>
      </p:sp>
      <p:sp>
        <p:nvSpPr>
          <p:cNvPr id="5" name="object 5"/>
          <p:cNvSpPr/>
          <p:nvPr/>
        </p:nvSpPr>
        <p:spPr>
          <a:xfrm>
            <a:off x="4062984" y="3659123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57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48455" y="3659123"/>
            <a:ext cx="139065" cy="0"/>
          </a:xfrm>
          <a:custGeom>
            <a:avLst/>
            <a:gdLst/>
            <a:ahLst/>
            <a:cxnLst/>
            <a:rect l="l" t="t" r="r" b="b"/>
            <a:pathLst>
              <a:path w="139064">
                <a:moveTo>
                  <a:pt x="0" y="0"/>
                </a:moveTo>
                <a:lnTo>
                  <a:pt x="1386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35451" y="3659123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6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820923" y="3659123"/>
            <a:ext cx="139065" cy="0"/>
          </a:xfrm>
          <a:custGeom>
            <a:avLst/>
            <a:gdLst/>
            <a:ahLst/>
            <a:cxnLst/>
            <a:rect l="l" t="t" r="r" b="b"/>
            <a:pathLst>
              <a:path w="139064">
                <a:moveTo>
                  <a:pt x="0" y="0"/>
                </a:moveTo>
                <a:lnTo>
                  <a:pt x="13868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406395" y="3659123"/>
            <a:ext cx="139065" cy="0"/>
          </a:xfrm>
          <a:custGeom>
            <a:avLst/>
            <a:gdLst/>
            <a:ahLst/>
            <a:cxnLst/>
            <a:rect l="l" t="t" r="r" b="b"/>
            <a:pathLst>
              <a:path w="139064">
                <a:moveTo>
                  <a:pt x="0" y="0"/>
                </a:moveTo>
                <a:lnTo>
                  <a:pt x="1386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78863" y="3659123"/>
            <a:ext cx="551815" cy="0"/>
          </a:xfrm>
          <a:custGeom>
            <a:avLst/>
            <a:gdLst/>
            <a:ahLst/>
            <a:cxnLst/>
            <a:rect l="l" t="t" r="r" b="b"/>
            <a:pathLst>
              <a:path w="551814">
                <a:moveTo>
                  <a:pt x="0" y="0"/>
                </a:moveTo>
                <a:lnTo>
                  <a:pt x="5516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9911" y="3659123"/>
            <a:ext cx="483234" cy="0"/>
          </a:xfrm>
          <a:custGeom>
            <a:avLst/>
            <a:gdLst/>
            <a:ahLst/>
            <a:cxnLst/>
            <a:rect l="l" t="t" r="r" b="b"/>
            <a:pathLst>
              <a:path w="483234">
                <a:moveTo>
                  <a:pt x="0" y="0"/>
                </a:moveTo>
                <a:lnTo>
                  <a:pt x="48310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62984" y="2979420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57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648455" y="2979420"/>
            <a:ext cx="139065" cy="0"/>
          </a:xfrm>
          <a:custGeom>
            <a:avLst/>
            <a:gdLst/>
            <a:ahLst/>
            <a:cxnLst/>
            <a:rect l="l" t="t" r="r" b="b"/>
            <a:pathLst>
              <a:path w="139064">
                <a:moveTo>
                  <a:pt x="0" y="0"/>
                </a:moveTo>
                <a:lnTo>
                  <a:pt x="1386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235451" y="2979420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6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20923" y="2979420"/>
            <a:ext cx="139065" cy="0"/>
          </a:xfrm>
          <a:custGeom>
            <a:avLst/>
            <a:gdLst/>
            <a:ahLst/>
            <a:cxnLst/>
            <a:rect l="l" t="t" r="r" b="b"/>
            <a:pathLst>
              <a:path w="139064">
                <a:moveTo>
                  <a:pt x="0" y="0"/>
                </a:moveTo>
                <a:lnTo>
                  <a:pt x="13868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19911" y="2979420"/>
            <a:ext cx="1725295" cy="0"/>
          </a:xfrm>
          <a:custGeom>
            <a:avLst/>
            <a:gdLst/>
            <a:ahLst/>
            <a:cxnLst/>
            <a:rect l="l" t="t" r="r" b="b"/>
            <a:pathLst>
              <a:path w="1725295">
                <a:moveTo>
                  <a:pt x="0" y="0"/>
                </a:moveTo>
                <a:lnTo>
                  <a:pt x="172516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62984" y="2299716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57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48455" y="2299716"/>
            <a:ext cx="139065" cy="0"/>
          </a:xfrm>
          <a:custGeom>
            <a:avLst/>
            <a:gdLst/>
            <a:ahLst/>
            <a:cxnLst/>
            <a:rect l="l" t="t" r="r" b="b"/>
            <a:pathLst>
              <a:path w="139064">
                <a:moveTo>
                  <a:pt x="0" y="0"/>
                </a:moveTo>
                <a:lnTo>
                  <a:pt x="1386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19911" y="2299716"/>
            <a:ext cx="2552700" cy="0"/>
          </a:xfrm>
          <a:custGeom>
            <a:avLst/>
            <a:gdLst/>
            <a:ahLst/>
            <a:cxnLst/>
            <a:rect l="l" t="t" r="r" b="b"/>
            <a:pathLst>
              <a:path w="2552700">
                <a:moveTo>
                  <a:pt x="0" y="0"/>
                </a:moveTo>
                <a:lnTo>
                  <a:pt x="25527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19911" y="1620011"/>
            <a:ext cx="3312160" cy="0"/>
          </a:xfrm>
          <a:custGeom>
            <a:avLst/>
            <a:gdLst/>
            <a:ahLst/>
            <a:cxnLst/>
            <a:rect l="l" t="t" r="r" b="b"/>
            <a:pathLst>
              <a:path w="3312160">
                <a:moveTo>
                  <a:pt x="0" y="0"/>
                </a:moveTo>
                <a:lnTo>
                  <a:pt x="331165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88491" y="4026408"/>
            <a:ext cx="276225" cy="312420"/>
          </a:xfrm>
          <a:custGeom>
            <a:avLst/>
            <a:gdLst/>
            <a:ahLst/>
            <a:cxnLst/>
            <a:rect l="l" t="t" r="r" b="b"/>
            <a:pathLst>
              <a:path w="276225" h="312420">
                <a:moveTo>
                  <a:pt x="275844" y="0"/>
                </a:moveTo>
                <a:lnTo>
                  <a:pt x="0" y="0"/>
                </a:lnTo>
                <a:lnTo>
                  <a:pt x="0" y="312419"/>
                </a:lnTo>
                <a:lnTo>
                  <a:pt x="275844" y="312419"/>
                </a:lnTo>
                <a:lnTo>
                  <a:pt x="27584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303019" y="3924300"/>
            <a:ext cx="276225" cy="414655"/>
          </a:xfrm>
          <a:custGeom>
            <a:avLst/>
            <a:gdLst/>
            <a:ahLst/>
            <a:cxnLst/>
            <a:rect l="l" t="t" r="r" b="b"/>
            <a:pathLst>
              <a:path w="276225" h="414654">
                <a:moveTo>
                  <a:pt x="275844" y="0"/>
                </a:moveTo>
                <a:lnTo>
                  <a:pt x="0" y="0"/>
                </a:lnTo>
                <a:lnTo>
                  <a:pt x="0" y="414528"/>
                </a:lnTo>
                <a:lnTo>
                  <a:pt x="275844" y="414528"/>
                </a:lnTo>
                <a:lnTo>
                  <a:pt x="27584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717548" y="3898391"/>
            <a:ext cx="276225" cy="440690"/>
          </a:xfrm>
          <a:custGeom>
            <a:avLst/>
            <a:gdLst/>
            <a:ahLst/>
            <a:cxnLst/>
            <a:rect l="l" t="t" r="r" b="b"/>
            <a:pathLst>
              <a:path w="276225" h="440689">
                <a:moveTo>
                  <a:pt x="275844" y="0"/>
                </a:moveTo>
                <a:lnTo>
                  <a:pt x="0" y="0"/>
                </a:lnTo>
                <a:lnTo>
                  <a:pt x="0" y="440436"/>
                </a:lnTo>
                <a:lnTo>
                  <a:pt x="275844" y="440436"/>
                </a:lnTo>
                <a:lnTo>
                  <a:pt x="27584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30551" y="3837432"/>
            <a:ext cx="276225" cy="501650"/>
          </a:xfrm>
          <a:custGeom>
            <a:avLst/>
            <a:gdLst/>
            <a:ahLst/>
            <a:cxnLst/>
            <a:rect l="l" t="t" r="r" b="b"/>
            <a:pathLst>
              <a:path w="276225" h="501650">
                <a:moveTo>
                  <a:pt x="275844" y="0"/>
                </a:moveTo>
                <a:lnTo>
                  <a:pt x="0" y="0"/>
                </a:lnTo>
                <a:lnTo>
                  <a:pt x="0" y="501396"/>
                </a:lnTo>
                <a:lnTo>
                  <a:pt x="275844" y="501396"/>
                </a:lnTo>
                <a:lnTo>
                  <a:pt x="27584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545079" y="3774947"/>
            <a:ext cx="276225" cy="563880"/>
          </a:xfrm>
          <a:custGeom>
            <a:avLst/>
            <a:gdLst/>
            <a:ahLst/>
            <a:cxnLst/>
            <a:rect l="l" t="t" r="r" b="b"/>
            <a:pathLst>
              <a:path w="276225" h="563879">
                <a:moveTo>
                  <a:pt x="275844" y="0"/>
                </a:moveTo>
                <a:lnTo>
                  <a:pt x="0" y="0"/>
                </a:lnTo>
                <a:lnTo>
                  <a:pt x="0" y="563879"/>
                </a:lnTo>
                <a:lnTo>
                  <a:pt x="275844" y="563879"/>
                </a:lnTo>
                <a:lnTo>
                  <a:pt x="27584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959607" y="3703320"/>
            <a:ext cx="276225" cy="635635"/>
          </a:xfrm>
          <a:custGeom>
            <a:avLst/>
            <a:gdLst/>
            <a:ahLst/>
            <a:cxnLst/>
            <a:rect l="l" t="t" r="r" b="b"/>
            <a:pathLst>
              <a:path w="276225" h="635635">
                <a:moveTo>
                  <a:pt x="275844" y="0"/>
                </a:moveTo>
                <a:lnTo>
                  <a:pt x="0" y="0"/>
                </a:lnTo>
                <a:lnTo>
                  <a:pt x="0" y="635507"/>
                </a:lnTo>
                <a:lnTo>
                  <a:pt x="275844" y="635507"/>
                </a:lnTo>
                <a:lnTo>
                  <a:pt x="27584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372611" y="3681984"/>
            <a:ext cx="276225" cy="657225"/>
          </a:xfrm>
          <a:custGeom>
            <a:avLst/>
            <a:gdLst/>
            <a:ahLst/>
            <a:cxnLst/>
            <a:rect l="l" t="t" r="r" b="b"/>
            <a:pathLst>
              <a:path w="276225" h="657225">
                <a:moveTo>
                  <a:pt x="275843" y="0"/>
                </a:moveTo>
                <a:lnTo>
                  <a:pt x="0" y="0"/>
                </a:lnTo>
                <a:lnTo>
                  <a:pt x="0" y="656843"/>
                </a:lnTo>
                <a:lnTo>
                  <a:pt x="275843" y="656843"/>
                </a:lnTo>
                <a:lnTo>
                  <a:pt x="275843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787140" y="3677411"/>
            <a:ext cx="276225" cy="661670"/>
          </a:xfrm>
          <a:custGeom>
            <a:avLst/>
            <a:gdLst/>
            <a:ahLst/>
            <a:cxnLst/>
            <a:rect l="l" t="t" r="r" b="b"/>
            <a:pathLst>
              <a:path w="276225" h="661670">
                <a:moveTo>
                  <a:pt x="275844" y="0"/>
                </a:moveTo>
                <a:lnTo>
                  <a:pt x="0" y="0"/>
                </a:lnTo>
                <a:lnTo>
                  <a:pt x="0" y="661416"/>
                </a:lnTo>
                <a:lnTo>
                  <a:pt x="275844" y="661416"/>
                </a:lnTo>
                <a:lnTo>
                  <a:pt x="27584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88491" y="4026408"/>
            <a:ext cx="276225" cy="312420"/>
          </a:xfrm>
          <a:custGeom>
            <a:avLst/>
            <a:gdLst/>
            <a:ahLst/>
            <a:cxnLst/>
            <a:rect l="l" t="t" r="r" b="b"/>
            <a:pathLst>
              <a:path w="276225" h="312420">
                <a:moveTo>
                  <a:pt x="0" y="0"/>
                </a:moveTo>
                <a:lnTo>
                  <a:pt x="275844" y="0"/>
                </a:lnTo>
                <a:lnTo>
                  <a:pt x="275844" y="312419"/>
                </a:lnTo>
                <a:lnTo>
                  <a:pt x="0" y="3124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303019" y="3924300"/>
            <a:ext cx="276225" cy="414655"/>
          </a:xfrm>
          <a:custGeom>
            <a:avLst/>
            <a:gdLst/>
            <a:ahLst/>
            <a:cxnLst/>
            <a:rect l="l" t="t" r="r" b="b"/>
            <a:pathLst>
              <a:path w="276225" h="414654">
                <a:moveTo>
                  <a:pt x="0" y="0"/>
                </a:moveTo>
                <a:lnTo>
                  <a:pt x="275844" y="0"/>
                </a:lnTo>
                <a:lnTo>
                  <a:pt x="275844" y="414528"/>
                </a:lnTo>
                <a:lnTo>
                  <a:pt x="0" y="4145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717548" y="3898391"/>
            <a:ext cx="276225" cy="440690"/>
          </a:xfrm>
          <a:custGeom>
            <a:avLst/>
            <a:gdLst/>
            <a:ahLst/>
            <a:cxnLst/>
            <a:rect l="l" t="t" r="r" b="b"/>
            <a:pathLst>
              <a:path w="276225" h="440689">
                <a:moveTo>
                  <a:pt x="0" y="0"/>
                </a:moveTo>
                <a:lnTo>
                  <a:pt x="275844" y="0"/>
                </a:lnTo>
                <a:lnTo>
                  <a:pt x="275844" y="440436"/>
                </a:lnTo>
                <a:lnTo>
                  <a:pt x="0" y="44043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130551" y="3837432"/>
            <a:ext cx="276225" cy="501650"/>
          </a:xfrm>
          <a:custGeom>
            <a:avLst/>
            <a:gdLst/>
            <a:ahLst/>
            <a:cxnLst/>
            <a:rect l="l" t="t" r="r" b="b"/>
            <a:pathLst>
              <a:path w="276225" h="501650">
                <a:moveTo>
                  <a:pt x="0" y="0"/>
                </a:moveTo>
                <a:lnTo>
                  <a:pt x="275844" y="0"/>
                </a:lnTo>
                <a:lnTo>
                  <a:pt x="275844" y="501396"/>
                </a:lnTo>
                <a:lnTo>
                  <a:pt x="0" y="50139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545079" y="3774947"/>
            <a:ext cx="276225" cy="563880"/>
          </a:xfrm>
          <a:custGeom>
            <a:avLst/>
            <a:gdLst/>
            <a:ahLst/>
            <a:cxnLst/>
            <a:rect l="l" t="t" r="r" b="b"/>
            <a:pathLst>
              <a:path w="276225" h="563879">
                <a:moveTo>
                  <a:pt x="0" y="0"/>
                </a:moveTo>
                <a:lnTo>
                  <a:pt x="275844" y="0"/>
                </a:lnTo>
                <a:lnTo>
                  <a:pt x="275844" y="563879"/>
                </a:lnTo>
                <a:lnTo>
                  <a:pt x="0" y="56387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959607" y="3703320"/>
            <a:ext cx="276225" cy="635635"/>
          </a:xfrm>
          <a:custGeom>
            <a:avLst/>
            <a:gdLst/>
            <a:ahLst/>
            <a:cxnLst/>
            <a:rect l="l" t="t" r="r" b="b"/>
            <a:pathLst>
              <a:path w="276225" h="635635">
                <a:moveTo>
                  <a:pt x="0" y="0"/>
                </a:moveTo>
                <a:lnTo>
                  <a:pt x="275844" y="0"/>
                </a:lnTo>
                <a:lnTo>
                  <a:pt x="275844" y="635507"/>
                </a:lnTo>
                <a:lnTo>
                  <a:pt x="0" y="6355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372611" y="3681984"/>
            <a:ext cx="276225" cy="657225"/>
          </a:xfrm>
          <a:custGeom>
            <a:avLst/>
            <a:gdLst/>
            <a:ahLst/>
            <a:cxnLst/>
            <a:rect l="l" t="t" r="r" b="b"/>
            <a:pathLst>
              <a:path w="276225" h="657225">
                <a:moveTo>
                  <a:pt x="0" y="0"/>
                </a:moveTo>
                <a:lnTo>
                  <a:pt x="275843" y="0"/>
                </a:lnTo>
                <a:lnTo>
                  <a:pt x="275843" y="656843"/>
                </a:lnTo>
                <a:lnTo>
                  <a:pt x="0" y="65684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787140" y="3677411"/>
            <a:ext cx="276225" cy="661670"/>
          </a:xfrm>
          <a:custGeom>
            <a:avLst/>
            <a:gdLst/>
            <a:ahLst/>
            <a:cxnLst/>
            <a:rect l="l" t="t" r="r" b="b"/>
            <a:pathLst>
              <a:path w="276225" h="661670">
                <a:moveTo>
                  <a:pt x="0" y="0"/>
                </a:moveTo>
                <a:lnTo>
                  <a:pt x="275844" y="0"/>
                </a:lnTo>
                <a:lnTo>
                  <a:pt x="275844" y="661416"/>
                </a:lnTo>
                <a:lnTo>
                  <a:pt x="0" y="6614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88491" y="3915155"/>
            <a:ext cx="276225" cy="111760"/>
          </a:xfrm>
          <a:custGeom>
            <a:avLst/>
            <a:gdLst/>
            <a:ahLst/>
            <a:cxnLst/>
            <a:rect l="l" t="t" r="r" b="b"/>
            <a:pathLst>
              <a:path w="276225" h="111760">
                <a:moveTo>
                  <a:pt x="275844" y="0"/>
                </a:moveTo>
                <a:lnTo>
                  <a:pt x="0" y="0"/>
                </a:lnTo>
                <a:lnTo>
                  <a:pt x="0" y="111252"/>
                </a:lnTo>
                <a:lnTo>
                  <a:pt x="275844" y="111252"/>
                </a:lnTo>
                <a:lnTo>
                  <a:pt x="275844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303019" y="3756659"/>
            <a:ext cx="276225" cy="167640"/>
          </a:xfrm>
          <a:custGeom>
            <a:avLst/>
            <a:gdLst/>
            <a:ahLst/>
            <a:cxnLst/>
            <a:rect l="l" t="t" r="r" b="b"/>
            <a:pathLst>
              <a:path w="276225" h="167639">
                <a:moveTo>
                  <a:pt x="275844" y="0"/>
                </a:moveTo>
                <a:lnTo>
                  <a:pt x="0" y="0"/>
                </a:lnTo>
                <a:lnTo>
                  <a:pt x="0" y="167639"/>
                </a:lnTo>
                <a:lnTo>
                  <a:pt x="275844" y="167639"/>
                </a:lnTo>
                <a:lnTo>
                  <a:pt x="275844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717548" y="3671315"/>
            <a:ext cx="276225" cy="227329"/>
          </a:xfrm>
          <a:custGeom>
            <a:avLst/>
            <a:gdLst/>
            <a:ahLst/>
            <a:cxnLst/>
            <a:rect l="l" t="t" r="r" b="b"/>
            <a:pathLst>
              <a:path w="276225" h="227329">
                <a:moveTo>
                  <a:pt x="275844" y="0"/>
                </a:moveTo>
                <a:lnTo>
                  <a:pt x="0" y="0"/>
                </a:lnTo>
                <a:lnTo>
                  <a:pt x="0" y="227076"/>
                </a:lnTo>
                <a:lnTo>
                  <a:pt x="275844" y="227076"/>
                </a:lnTo>
                <a:lnTo>
                  <a:pt x="275844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130551" y="3555491"/>
            <a:ext cx="276225" cy="281940"/>
          </a:xfrm>
          <a:custGeom>
            <a:avLst/>
            <a:gdLst/>
            <a:ahLst/>
            <a:cxnLst/>
            <a:rect l="l" t="t" r="r" b="b"/>
            <a:pathLst>
              <a:path w="276225" h="281939">
                <a:moveTo>
                  <a:pt x="275844" y="0"/>
                </a:moveTo>
                <a:lnTo>
                  <a:pt x="0" y="0"/>
                </a:lnTo>
                <a:lnTo>
                  <a:pt x="0" y="281940"/>
                </a:lnTo>
                <a:lnTo>
                  <a:pt x="275844" y="281940"/>
                </a:lnTo>
                <a:lnTo>
                  <a:pt x="275844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545079" y="3403091"/>
            <a:ext cx="276225" cy="372110"/>
          </a:xfrm>
          <a:custGeom>
            <a:avLst/>
            <a:gdLst/>
            <a:ahLst/>
            <a:cxnLst/>
            <a:rect l="l" t="t" r="r" b="b"/>
            <a:pathLst>
              <a:path w="276225" h="372110">
                <a:moveTo>
                  <a:pt x="275844" y="0"/>
                </a:moveTo>
                <a:lnTo>
                  <a:pt x="0" y="0"/>
                </a:lnTo>
                <a:lnTo>
                  <a:pt x="0" y="371855"/>
                </a:lnTo>
                <a:lnTo>
                  <a:pt x="275844" y="371855"/>
                </a:lnTo>
                <a:lnTo>
                  <a:pt x="275844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959607" y="3243072"/>
            <a:ext cx="276225" cy="460375"/>
          </a:xfrm>
          <a:custGeom>
            <a:avLst/>
            <a:gdLst/>
            <a:ahLst/>
            <a:cxnLst/>
            <a:rect l="l" t="t" r="r" b="b"/>
            <a:pathLst>
              <a:path w="276225" h="460375">
                <a:moveTo>
                  <a:pt x="275844" y="0"/>
                </a:moveTo>
                <a:lnTo>
                  <a:pt x="0" y="0"/>
                </a:lnTo>
                <a:lnTo>
                  <a:pt x="0" y="460247"/>
                </a:lnTo>
                <a:lnTo>
                  <a:pt x="275844" y="460247"/>
                </a:lnTo>
                <a:lnTo>
                  <a:pt x="275844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372611" y="3133344"/>
            <a:ext cx="276225" cy="548640"/>
          </a:xfrm>
          <a:custGeom>
            <a:avLst/>
            <a:gdLst/>
            <a:ahLst/>
            <a:cxnLst/>
            <a:rect l="l" t="t" r="r" b="b"/>
            <a:pathLst>
              <a:path w="276225" h="548639">
                <a:moveTo>
                  <a:pt x="275843" y="0"/>
                </a:moveTo>
                <a:lnTo>
                  <a:pt x="0" y="0"/>
                </a:lnTo>
                <a:lnTo>
                  <a:pt x="0" y="548640"/>
                </a:lnTo>
                <a:lnTo>
                  <a:pt x="275843" y="548640"/>
                </a:lnTo>
                <a:lnTo>
                  <a:pt x="275843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787140" y="3049523"/>
            <a:ext cx="276225" cy="628015"/>
          </a:xfrm>
          <a:custGeom>
            <a:avLst/>
            <a:gdLst/>
            <a:ahLst/>
            <a:cxnLst/>
            <a:rect l="l" t="t" r="r" b="b"/>
            <a:pathLst>
              <a:path w="276225" h="628014">
                <a:moveTo>
                  <a:pt x="275844" y="0"/>
                </a:moveTo>
                <a:lnTo>
                  <a:pt x="0" y="0"/>
                </a:lnTo>
                <a:lnTo>
                  <a:pt x="0" y="627888"/>
                </a:lnTo>
                <a:lnTo>
                  <a:pt x="275844" y="627888"/>
                </a:lnTo>
                <a:lnTo>
                  <a:pt x="275844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88491" y="3915155"/>
            <a:ext cx="276225" cy="111760"/>
          </a:xfrm>
          <a:custGeom>
            <a:avLst/>
            <a:gdLst/>
            <a:ahLst/>
            <a:cxnLst/>
            <a:rect l="l" t="t" r="r" b="b"/>
            <a:pathLst>
              <a:path w="276225" h="111760">
                <a:moveTo>
                  <a:pt x="0" y="0"/>
                </a:moveTo>
                <a:lnTo>
                  <a:pt x="275844" y="0"/>
                </a:lnTo>
                <a:lnTo>
                  <a:pt x="275844" y="111252"/>
                </a:lnTo>
                <a:lnTo>
                  <a:pt x="0" y="11125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303019" y="3756659"/>
            <a:ext cx="276225" cy="167640"/>
          </a:xfrm>
          <a:custGeom>
            <a:avLst/>
            <a:gdLst/>
            <a:ahLst/>
            <a:cxnLst/>
            <a:rect l="l" t="t" r="r" b="b"/>
            <a:pathLst>
              <a:path w="276225" h="167639">
                <a:moveTo>
                  <a:pt x="0" y="0"/>
                </a:moveTo>
                <a:lnTo>
                  <a:pt x="275844" y="0"/>
                </a:lnTo>
                <a:lnTo>
                  <a:pt x="275844" y="167639"/>
                </a:lnTo>
                <a:lnTo>
                  <a:pt x="0" y="1676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717548" y="3671315"/>
            <a:ext cx="276225" cy="227329"/>
          </a:xfrm>
          <a:custGeom>
            <a:avLst/>
            <a:gdLst/>
            <a:ahLst/>
            <a:cxnLst/>
            <a:rect l="l" t="t" r="r" b="b"/>
            <a:pathLst>
              <a:path w="276225" h="227329">
                <a:moveTo>
                  <a:pt x="0" y="0"/>
                </a:moveTo>
                <a:lnTo>
                  <a:pt x="275844" y="0"/>
                </a:lnTo>
                <a:lnTo>
                  <a:pt x="275844" y="227076"/>
                </a:lnTo>
                <a:lnTo>
                  <a:pt x="0" y="2270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130551" y="3555491"/>
            <a:ext cx="276225" cy="281940"/>
          </a:xfrm>
          <a:custGeom>
            <a:avLst/>
            <a:gdLst/>
            <a:ahLst/>
            <a:cxnLst/>
            <a:rect l="l" t="t" r="r" b="b"/>
            <a:pathLst>
              <a:path w="276225" h="281939">
                <a:moveTo>
                  <a:pt x="0" y="0"/>
                </a:moveTo>
                <a:lnTo>
                  <a:pt x="275844" y="0"/>
                </a:lnTo>
                <a:lnTo>
                  <a:pt x="275844" y="281940"/>
                </a:lnTo>
                <a:lnTo>
                  <a:pt x="0" y="2819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45079" y="3403091"/>
            <a:ext cx="276225" cy="372110"/>
          </a:xfrm>
          <a:custGeom>
            <a:avLst/>
            <a:gdLst/>
            <a:ahLst/>
            <a:cxnLst/>
            <a:rect l="l" t="t" r="r" b="b"/>
            <a:pathLst>
              <a:path w="276225" h="372110">
                <a:moveTo>
                  <a:pt x="0" y="0"/>
                </a:moveTo>
                <a:lnTo>
                  <a:pt x="275844" y="0"/>
                </a:lnTo>
                <a:lnTo>
                  <a:pt x="275844" y="371855"/>
                </a:lnTo>
                <a:lnTo>
                  <a:pt x="0" y="37185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959607" y="3243072"/>
            <a:ext cx="276225" cy="460375"/>
          </a:xfrm>
          <a:custGeom>
            <a:avLst/>
            <a:gdLst/>
            <a:ahLst/>
            <a:cxnLst/>
            <a:rect l="l" t="t" r="r" b="b"/>
            <a:pathLst>
              <a:path w="276225" h="460375">
                <a:moveTo>
                  <a:pt x="0" y="0"/>
                </a:moveTo>
                <a:lnTo>
                  <a:pt x="275844" y="0"/>
                </a:lnTo>
                <a:lnTo>
                  <a:pt x="275844" y="460247"/>
                </a:lnTo>
                <a:lnTo>
                  <a:pt x="0" y="46024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372611" y="3133344"/>
            <a:ext cx="276225" cy="548640"/>
          </a:xfrm>
          <a:custGeom>
            <a:avLst/>
            <a:gdLst/>
            <a:ahLst/>
            <a:cxnLst/>
            <a:rect l="l" t="t" r="r" b="b"/>
            <a:pathLst>
              <a:path w="276225" h="548639">
                <a:moveTo>
                  <a:pt x="0" y="0"/>
                </a:moveTo>
                <a:lnTo>
                  <a:pt x="275843" y="0"/>
                </a:lnTo>
                <a:lnTo>
                  <a:pt x="275843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787140" y="3049523"/>
            <a:ext cx="276225" cy="628015"/>
          </a:xfrm>
          <a:custGeom>
            <a:avLst/>
            <a:gdLst/>
            <a:ahLst/>
            <a:cxnLst/>
            <a:rect l="l" t="t" r="r" b="b"/>
            <a:pathLst>
              <a:path w="276225" h="628014">
                <a:moveTo>
                  <a:pt x="0" y="0"/>
                </a:moveTo>
                <a:lnTo>
                  <a:pt x="275844" y="0"/>
                </a:lnTo>
                <a:lnTo>
                  <a:pt x="275844" y="627888"/>
                </a:lnTo>
                <a:lnTo>
                  <a:pt x="0" y="62788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88491" y="3715511"/>
            <a:ext cx="276225" cy="200025"/>
          </a:xfrm>
          <a:custGeom>
            <a:avLst/>
            <a:gdLst/>
            <a:ahLst/>
            <a:cxnLst/>
            <a:rect l="l" t="t" r="r" b="b"/>
            <a:pathLst>
              <a:path w="276225" h="200025">
                <a:moveTo>
                  <a:pt x="275844" y="0"/>
                </a:moveTo>
                <a:lnTo>
                  <a:pt x="0" y="0"/>
                </a:lnTo>
                <a:lnTo>
                  <a:pt x="0" y="199644"/>
                </a:lnTo>
                <a:lnTo>
                  <a:pt x="275844" y="199644"/>
                </a:lnTo>
                <a:lnTo>
                  <a:pt x="275844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303019" y="3512820"/>
            <a:ext cx="276225" cy="243840"/>
          </a:xfrm>
          <a:custGeom>
            <a:avLst/>
            <a:gdLst/>
            <a:ahLst/>
            <a:cxnLst/>
            <a:rect l="l" t="t" r="r" b="b"/>
            <a:pathLst>
              <a:path w="276225" h="243839">
                <a:moveTo>
                  <a:pt x="275844" y="0"/>
                </a:moveTo>
                <a:lnTo>
                  <a:pt x="0" y="0"/>
                </a:lnTo>
                <a:lnTo>
                  <a:pt x="0" y="243839"/>
                </a:lnTo>
                <a:lnTo>
                  <a:pt x="275844" y="243839"/>
                </a:lnTo>
                <a:lnTo>
                  <a:pt x="275844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717548" y="3368040"/>
            <a:ext cx="276225" cy="303530"/>
          </a:xfrm>
          <a:custGeom>
            <a:avLst/>
            <a:gdLst/>
            <a:ahLst/>
            <a:cxnLst/>
            <a:rect l="l" t="t" r="r" b="b"/>
            <a:pathLst>
              <a:path w="276225" h="303529">
                <a:moveTo>
                  <a:pt x="275844" y="0"/>
                </a:moveTo>
                <a:lnTo>
                  <a:pt x="0" y="0"/>
                </a:lnTo>
                <a:lnTo>
                  <a:pt x="0" y="303276"/>
                </a:lnTo>
                <a:lnTo>
                  <a:pt x="275844" y="303276"/>
                </a:lnTo>
                <a:lnTo>
                  <a:pt x="275844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130551" y="3235451"/>
            <a:ext cx="276225" cy="320040"/>
          </a:xfrm>
          <a:custGeom>
            <a:avLst/>
            <a:gdLst/>
            <a:ahLst/>
            <a:cxnLst/>
            <a:rect l="l" t="t" r="r" b="b"/>
            <a:pathLst>
              <a:path w="276225" h="320039">
                <a:moveTo>
                  <a:pt x="275844" y="0"/>
                </a:moveTo>
                <a:lnTo>
                  <a:pt x="0" y="0"/>
                </a:lnTo>
                <a:lnTo>
                  <a:pt x="0" y="320040"/>
                </a:lnTo>
                <a:lnTo>
                  <a:pt x="275844" y="320040"/>
                </a:lnTo>
                <a:lnTo>
                  <a:pt x="275844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545079" y="2913888"/>
            <a:ext cx="276225" cy="489584"/>
          </a:xfrm>
          <a:custGeom>
            <a:avLst/>
            <a:gdLst/>
            <a:ahLst/>
            <a:cxnLst/>
            <a:rect l="l" t="t" r="r" b="b"/>
            <a:pathLst>
              <a:path w="276225" h="489585">
                <a:moveTo>
                  <a:pt x="275844" y="0"/>
                </a:moveTo>
                <a:lnTo>
                  <a:pt x="0" y="0"/>
                </a:lnTo>
                <a:lnTo>
                  <a:pt x="0" y="489204"/>
                </a:lnTo>
                <a:lnTo>
                  <a:pt x="275844" y="489204"/>
                </a:lnTo>
                <a:lnTo>
                  <a:pt x="275844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959607" y="2729483"/>
            <a:ext cx="276225" cy="513715"/>
          </a:xfrm>
          <a:custGeom>
            <a:avLst/>
            <a:gdLst/>
            <a:ahLst/>
            <a:cxnLst/>
            <a:rect l="l" t="t" r="r" b="b"/>
            <a:pathLst>
              <a:path w="276225" h="513714">
                <a:moveTo>
                  <a:pt x="275844" y="0"/>
                </a:moveTo>
                <a:lnTo>
                  <a:pt x="0" y="0"/>
                </a:lnTo>
                <a:lnTo>
                  <a:pt x="0" y="513588"/>
                </a:lnTo>
                <a:lnTo>
                  <a:pt x="275844" y="513588"/>
                </a:lnTo>
                <a:lnTo>
                  <a:pt x="275844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372611" y="2636520"/>
            <a:ext cx="276225" cy="497205"/>
          </a:xfrm>
          <a:custGeom>
            <a:avLst/>
            <a:gdLst/>
            <a:ahLst/>
            <a:cxnLst/>
            <a:rect l="l" t="t" r="r" b="b"/>
            <a:pathLst>
              <a:path w="276225" h="497205">
                <a:moveTo>
                  <a:pt x="275843" y="0"/>
                </a:moveTo>
                <a:lnTo>
                  <a:pt x="0" y="0"/>
                </a:lnTo>
                <a:lnTo>
                  <a:pt x="0" y="496824"/>
                </a:lnTo>
                <a:lnTo>
                  <a:pt x="275843" y="496824"/>
                </a:lnTo>
                <a:lnTo>
                  <a:pt x="275843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787140" y="2557272"/>
            <a:ext cx="276225" cy="492759"/>
          </a:xfrm>
          <a:custGeom>
            <a:avLst/>
            <a:gdLst/>
            <a:ahLst/>
            <a:cxnLst/>
            <a:rect l="l" t="t" r="r" b="b"/>
            <a:pathLst>
              <a:path w="276225" h="492760">
                <a:moveTo>
                  <a:pt x="275844" y="0"/>
                </a:moveTo>
                <a:lnTo>
                  <a:pt x="0" y="0"/>
                </a:lnTo>
                <a:lnTo>
                  <a:pt x="0" y="492251"/>
                </a:lnTo>
                <a:lnTo>
                  <a:pt x="275844" y="492251"/>
                </a:lnTo>
                <a:lnTo>
                  <a:pt x="275844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88491" y="3715511"/>
            <a:ext cx="276225" cy="200025"/>
          </a:xfrm>
          <a:custGeom>
            <a:avLst/>
            <a:gdLst/>
            <a:ahLst/>
            <a:cxnLst/>
            <a:rect l="l" t="t" r="r" b="b"/>
            <a:pathLst>
              <a:path w="276225" h="200025">
                <a:moveTo>
                  <a:pt x="0" y="0"/>
                </a:moveTo>
                <a:lnTo>
                  <a:pt x="275844" y="0"/>
                </a:lnTo>
                <a:lnTo>
                  <a:pt x="275844" y="199644"/>
                </a:lnTo>
                <a:lnTo>
                  <a:pt x="0" y="1996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03019" y="3512820"/>
            <a:ext cx="276225" cy="243840"/>
          </a:xfrm>
          <a:custGeom>
            <a:avLst/>
            <a:gdLst/>
            <a:ahLst/>
            <a:cxnLst/>
            <a:rect l="l" t="t" r="r" b="b"/>
            <a:pathLst>
              <a:path w="276225" h="243839">
                <a:moveTo>
                  <a:pt x="0" y="0"/>
                </a:moveTo>
                <a:lnTo>
                  <a:pt x="275844" y="0"/>
                </a:lnTo>
                <a:lnTo>
                  <a:pt x="275844" y="243839"/>
                </a:lnTo>
                <a:lnTo>
                  <a:pt x="0" y="2438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717548" y="3368040"/>
            <a:ext cx="276225" cy="303530"/>
          </a:xfrm>
          <a:custGeom>
            <a:avLst/>
            <a:gdLst/>
            <a:ahLst/>
            <a:cxnLst/>
            <a:rect l="l" t="t" r="r" b="b"/>
            <a:pathLst>
              <a:path w="276225" h="303529">
                <a:moveTo>
                  <a:pt x="0" y="0"/>
                </a:moveTo>
                <a:lnTo>
                  <a:pt x="275844" y="0"/>
                </a:lnTo>
                <a:lnTo>
                  <a:pt x="275844" y="303276"/>
                </a:lnTo>
                <a:lnTo>
                  <a:pt x="0" y="3032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130551" y="3235451"/>
            <a:ext cx="276225" cy="320040"/>
          </a:xfrm>
          <a:custGeom>
            <a:avLst/>
            <a:gdLst/>
            <a:ahLst/>
            <a:cxnLst/>
            <a:rect l="l" t="t" r="r" b="b"/>
            <a:pathLst>
              <a:path w="276225" h="320039">
                <a:moveTo>
                  <a:pt x="0" y="0"/>
                </a:moveTo>
                <a:lnTo>
                  <a:pt x="275844" y="0"/>
                </a:lnTo>
                <a:lnTo>
                  <a:pt x="275844" y="320040"/>
                </a:lnTo>
                <a:lnTo>
                  <a:pt x="0" y="3200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545079" y="2913888"/>
            <a:ext cx="276225" cy="489584"/>
          </a:xfrm>
          <a:custGeom>
            <a:avLst/>
            <a:gdLst/>
            <a:ahLst/>
            <a:cxnLst/>
            <a:rect l="l" t="t" r="r" b="b"/>
            <a:pathLst>
              <a:path w="276225" h="489585">
                <a:moveTo>
                  <a:pt x="0" y="0"/>
                </a:moveTo>
                <a:lnTo>
                  <a:pt x="275844" y="0"/>
                </a:lnTo>
                <a:lnTo>
                  <a:pt x="275844" y="489204"/>
                </a:lnTo>
                <a:lnTo>
                  <a:pt x="0" y="4892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959607" y="2729483"/>
            <a:ext cx="276225" cy="513715"/>
          </a:xfrm>
          <a:custGeom>
            <a:avLst/>
            <a:gdLst/>
            <a:ahLst/>
            <a:cxnLst/>
            <a:rect l="l" t="t" r="r" b="b"/>
            <a:pathLst>
              <a:path w="276225" h="513714">
                <a:moveTo>
                  <a:pt x="0" y="0"/>
                </a:moveTo>
                <a:lnTo>
                  <a:pt x="275844" y="0"/>
                </a:lnTo>
                <a:lnTo>
                  <a:pt x="275844" y="513588"/>
                </a:lnTo>
                <a:lnTo>
                  <a:pt x="0" y="51358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372611" y="2636520"/>
            <a:ext cx="276225" cy="497205"/>
          </a:xfrm>
          <a:custGeom>
            <a:avLst/>
            <a:gdLst/>
            <a:ahLst/>
            <a:cxnLst/>
            <a:rect l="l" t="t" r="r" b="b"/>
            <a:pathLst>
              <a:path w="276225" h="497205">
                <a:moveTo>
                  <a:pt x="0" y="0"/>
                </a:moveTo>
                <a:lnTo>
                  <a:pt x="275843" y="0"/>
                </a:lnTo>
                <a:lnTo>
                  <a:pt x="275843" y="496824"/>
                </a:lnTo>
                <a:lnTo>
                  <a:pt x="0" y="4968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787140" y="2557272"/>
            <a:ext cx="276225" cy="492759"/>
          </a:xfrm>
          <a:custGeom>
            <a:avLst/>
            <a:gdLst/>
            <a:ahLst/>
            <a:cxnLst/>
            <a:rect l="l" t="t" r="r" b="b"/>
            <a:pathLst>
              <a:path w="276225" h="492760">
                <a:moveTo>
                  <a:pt x="0" y="0"/>
                </a:moveTo>
                <a:lnTo>
                  <a:pt x="275844" y="0"/>
                </a:lnTo>
                <a:lnTo>
                  <a:pt x="275844" y="492251"/>
                </a:lnTo>
                <a:lnTo>
                  <a:pt x="0" y="4922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88491" y="3713988"/>
            <a:ext cx="276225" cy="0"/>
          </a:xfrm>
          <a:custGeom>
            <a:avLst/>
            <a:gdLst/>
            <a:ahLst/>
            <a:cxnLst/>
            <a:rect l="l" t="t" r="r" b="b"/>
            <a:pathLst>
              <a:path w="276225">
                <a:moveTo>
                  <a:pt x="0" y="0"/>
                </a:moveTo>
                <a:lnTo>
                  <a:pt x="275844" y="0"/>
                </a:lnTo>
              </a:path>
            </a:pathLst>
          </a:custGeom>
          <a:ln w="3175">
            <a:solidFill>
              <a:srgbClr val="FF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1303019" y="3491484"/>
            <a:ext cx="276225" cy="21590"/>
          </a:xfrm>
          <a:custGeom>
            <a:avLst/>
            <a:gdLst/>
            <a:ahLst/>
            <a:cxnLst/>
            <a:rect l="l" t="t" r="r" b="b"/>
            <a:pathLst>
              <a:path w="276225" h="21589">
                <a:moveTo>
                  <a:pt x="0" y="21336"/>
                </a:moveTo>
                <a:lnTo>
                  <a:pt x="275844" y="21336"/>
                </a:lnTo>
                <a:lnTo>
                  <a:pt x="275844" y="0"/>
                </a:lnTo>
                <a:lnTo>
                  <a:pt x="0" y="0"/>
                </a:lnTo>
                <a:lnTo>
                  <a:pt x="0" y="21336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717548" y="3307079"/>
            <a:ext cx="276225" cy="60960"/>
          </a:xfrm>
          <a:custGeom>
            <a:avLst/>
            <a:gdLst/>
            <a:ahLst/>
            <a:cxnLst/>
            <a:rect l="l" t="t" r="r" b="b"/>
            <a:pathLst>
              <a:path w="276225" h="60960">
                <a:moveTo>
                  <a:pt x="275844" y="0"/>
                </a:moveTo>
                <a:lnTo>
                  <a:pt x="0" y="0"/>
                </a:lnTo>
                <a:lnTo>
                  <a:pt x="0" y="60960"/>
                </a:lnTo>
                <a:lnTo>
                  <a:pt x="275844" y="60960"/>
                </a:lnTo>
                <a:lnTo>
                  <a:pt x="275844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130551" y="3156204"/>
            <a:ext cx="276225" cy="79375"/>
          </a:xfrm>
          <a:custGeom>
            <a:avLst/>
            <a:gdLst/>
            <a:ahLst/>
            <a:cxnLst/>
            <a:rect l="l" t="t" r="r" b="b"/>
            <a:pathLst>
              <a:path w="276225" h="79375">
                <a:moveTo>
                  <a:pt x="275844" y="0"/>
                </a:moveTo>
                <a:lnTo>
                  <a:pt x="0" y="0"/>
                </a:lnTo>
                <a:lnTo>
                  <a:pt x="0" y="79247"/>
                </a:lnTo>
                <a:lnTo>
                  <a:pt x="275844" y="79247"/>
                </a:lnTo>
                <a:lnTo>
                  <a:pt x="275844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545079" y="2828544"/>
            <a:ext cx="276225" cy="85725"/>
          </a:xfrm>
          <a:custGeom>
            <a:avLst/>
            <a:gdLst/>
            <a:ahLst/>
            <a:cxnLst/>
            <a:rect l="l" t="t" r="r" b="b"/>
            <a:pathLst>
              <a:path w="276225" h="85725">
                <a:moveTo>
                  <a:pt x="275844" y="0"/>
                </a:moveTo>
                <a:lnTo>
                  <a:pt x="0" y="0"/>
                </a:lnTo>
                <a:lnTo>
                  <a:pt x="0" y="85343"/>
                </a:lnTo>
                <a:lnTo>
                  <a:pt x="275844" y="85343"/>
                </a:lnTo>
                <a:lnTo>
                  <a:pt x="275844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959607" y="2638044"/>
            <a:ext cx="276225" cy="91440"/>
          </a:xfrm>
          <a:custGeom>
            <a:avLst/>
            <a:gdLst/>
            <a:ahLst/>
            <a:cxnLst/>
            <a:rect l="l" t="t" r="r" b="b"/>
            <a:pathLst>
              <a:path w="276225" h="91439">
                <a:moveTo>
                  <a:pt x="275844" y="0"/>
                </a:moveTo>
                <a:lnTo>
                  <a:pt x="0" y="0"/>
                </a:lnTo>
                <a:lnTo>
                  <a:pt x="0" y="91439"/>
                </a:lnTo>
                <a:lnTo>
                  <a:pt x="275844" y="91439"/>
                </a:lnTo>
                <a:lnTo>
                  <a:pt x="275844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372611" y="2535935"/>
            <a:ext cx="276225" cy="100965"/>
          </a:xfrm>
          <a:custGeom>
            <a:avLst/>
            <a:gdLst/>
            <a:ahLst/>
            <a:cxnLst/>
            <a:rect l="l" t="t" r="r" b="b"/>
            <a:pathLst>
              <a:path w="276225" h="100964">
                <a:moveTo>
                  <a:pt x="275843" y="0"/>
                </a:moveTo>
                <a:lnTo>
                  <a:pt x="0" y="0"/>
                </a:lnTo>
                <a:lnTo>
                  <a:pt x="0" y="100583"/>
                </a:lnTo>
                <a:lnTo>
                  <a:pt x="275843" y="100583"/>
                </a:lnTo>
                <a:lnTo>
                  <a:pt x="275843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787140" y="2452116"/>
            <a:ext cx="276225" cy="105410"/>
          </a:xfrm>
          <a:custGeom>
            <a:avLst/>
            <a:gdLst/>
            <a:ahLst/>
            <a:cxnLst/>
            <a:rect l="l" t="t" r="r" b="b"/>
            <a:pathLst>
              <a:path w="276225" h="105410">
                <a:moveTo>
                  <a:pt x="275844" y="0"/>
                </a:moveTo>
                <a:lnTo>
                  <a:pt x="0" y="0"/>
                </a:lnTo>
                <a:lnTo>
                  <a:pt x="0" y="105156"/>
                </a:lnTo>
                <a:lnTo>
                  <a:pt x="275844" y="105156"/>
                </a:lnTo>
                <a:lnTo>
                  <a:pt x="275844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83919" y="3707891"/>
            <a:ext cx="285115" cy="12700"/>
          </a:xfrm>
          <a:custGeom>
            <a:avLst/>
            <a:gdLst/>
            <a:ahLst/>
            <a:cxnLst/>
            <a:rect l="l" t="t" r="r" b="b"/>
            <a:pathLst>
              <a:path w="285115" h="12700">
                <a:moveTo>
                  <a:pt x="0" y="12192"/>
                </a:moveTo>
                <a:lnTo>
                  <a:pt x="284988" y="12192"/>
                </a:lnTo>
                <a:lnTo>
                  <a:pt x="28498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298447" y="3486911"/>
            <a:ext cx="285115" cy="30480"/>
          </a:xfrm>
          <a:custGeom>
            <a:avLst/>
            <a:gdLst/>
            <a:ahLst/>
            <a:cxnLst/>
            <a:rect l="l" t="t" r="r" b="b"/>
            <a:pathLst>
              <a:path w="285115" h="30479">
                <a:moveTo>
                  <a:pt x="0" y="30480"/>
                </a:moveTo>
                <a:lnTo>
                  <a:pt x="284988" y="30480"/>
                </a:lnTo>
                <a:lnTo>
                  <a:pt x="284988" y="0"/>
                </a:lnTo>
                <a:lnTo>
                  <a:pt x="0" y="0"/>
                </a:lnTo>
                <a:lnTo>
                  <a:pt x="0" y="3048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717548" y="3307079"/>
            <a:ext cx="276225" cy="60960"/>
          </a:xfrm>
          <a:custGeom>
            <a:avLst/>
            <a:gdLst/>
            <a:ahLst/>
            <a:cxnLst/>
            <a:rect l="l" t="t" r="r" b="b"/>
            <a:pathLst>
              <a:path w="276225" h="60960">
                <a:moveTo>
                  <a:pt x="0" y="0"/>
                </a:moveTo>
                <a:lnTo>
                  <a:pt x="275844" y="0"/>
                </a:lnTo>
                <a:lnTo>
                  <a:pt x="275844" y="60960"/>
                </a:lnTo>
                <a:lnTo>
                  <a:pt x="0" y="60960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2130551" y="3156204"/>
            <a:ext cx="276225" cy="79375"/>
          </a:xfrm>
          <a:custGeom>
            <a:avLst/>
            <a:gdLst/>
            <a:ahLst/>
            <a:cxnLst/>
            <a:rect l="l" t="t" r="r" b="b"/>
            <a:pathLst>
              <a:path w="276225" h="79375">
                <a:moveTo>
                  <a:pt x="0" y="0"/>
                </a:moveTo>
                <a:lnTo>
                  <a:pt x="275844" y="0"/>
                </a:lnTo>
                <a:lnTo>
                  <a:pt x="275844" y="79247"/>
                </a:lnTo>
                <a:lnTo>
                  <a:pt x="0" y="7924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2545079" y="2828544"/>
            <a:ext cx="276225" cy="85725"/>
          </a:xfrm>
          <a:custGeom>
            <a:avLst/>
            <a:gdLst/>
            <a:ahLst/>
            <a:cxnLst/>
            <a:rect l="l" t="t" r="r" b="b"/>
            <a:pathLst>
              <a:path w="276225" h="85725">
                <a:moveTo>
                  <a:pt x="0" y="0"/>
                </a:moveTo>
                <a:lnTo>
                  <a:pt x="275844" y="0"/>
                </a:lnTo>
                <a:lnTo>
                  <a:pt x="275844" y="85343"/>
                </a:lnTo>
                <a:lnTo>
                  <a:pt x="0" y="8534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959607" y="2638044"/>
            <a:ext cx="276225" cy="91440"/>
          </a:xfrm>
          <a:custGeom>
            <a:avLst/>
            <a:gdLst/>
            <a:ahLst/>
            <a:cxnLst/>
            <a:rect l="l" t="t" r="r" b="b"/>
            <a:pathLst>
              <a:path w="276225" h="91439">
                <a:moveTo>
                  <a:pt x="0" y="0"/>
                </a:moveTo>
                <a:lnTo>
                  <a:pt x="275844" y="0"/>
                </a:lnTo>
                <a:lnTo>
                  <a:pt x="275844" y="91439"/>
                </a:lnTo>
                <a:lnTo>
                  <a:pt x="0" y="914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372611" y="2535935"/>
            <a:ext cx="276225" cy="100965"/>
          </a:xfrm>
          <a:custGeom>
            <a:avLst/>
            <a:gdLst/>
            <a:ahLst/>
            <a:cxnLst/>
            <a:rect l="l" t="t" r="r" b="b"/>
            <a:pathLst>
              <a:path w="276225" h="100964">
                <a:moveTo>
                  <a:pt x="0" y="0"/>
                </a:moveTo>
                <a:lnTo>
                  <a:pt x="275843" y="0"/>
                </a:lnTo>
                <a:lnTo>
                  <a:pt x="275843" y="100583"/>
                </a:lnTo>
                <a:lnTo>
                  <a:pt x="0" y="100583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787140" y="2452116"/>
            <a:ext cx="276225" cy="105410"/>
          </a:xfrm>
          <a:custGeom>
            <a:avLst/>
            <a:gdLst/>
            <a:ahLst/>
            <a:cxnLst/>
            <a:rect l="l" t="t" r="r" b="b"/>
            <a:pathLst>
              <a:path w="276225" h="105410">
                <a:moveTo>
                  <a:pt x="0" y="0"/>
                </a:moveTo>
                <a:lnTo>
                  <a:pt x="275844" y="0"/>
                </a:lnTo>
                <a:lnTo>
                  <a:pt x="275844" y="105156"/>
                </a:lnTo>
                <a:lnTo>
                  <a:pt x="0" y="1051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8491" y="3677411"/>
            <a:ext cx="276225" cy="35560"/>
          </a:xfrm>
          <a:custGeom>
            <a:avLst/>
            <a:gdLst/>
            <a:ahLst/>
            <a:cxnLst/>
            <a:rect l="l" t="t" r="r" b="b"/>
            <a:pathLst>
              <a:path w="276225" h="35560">
                <a:moveTo>
                  <a:pt x="0" y="35051"/>
                </a:moveTo>
                <a:lnTo>
                  <a:pt x="275844" y="35051"/>
                </a:lnTo>
                <a:lnTo>
                  <a:pt x="275844" y="0"/>
                </a:lnTo>
                <a:lnTo>
                  <a:pt x="0" y="0"/>
                </a:lnTo>
                <a:lnTo>
                  <a:pt x="0" y="35051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303019" y="3439667"/>
            <a:ext cx="276225" cy="52069"/>
          </a:xfrm>
          <a:custGeom>
            <a:avLst/>
            <a:gdLst/>
            <a:ahLst/>
            <a:cxnLst/>
            <a:rect l="l" t="t" r="r" b="b"/>
            <a:pathLst>
              <a:path w="276225" h="52070">
                <a:moveTo>
                  <a:pt x="0" y="51815"/>
                </a:moveTo>
                <a:lnTo>
                  <a:pt x="275844" y="51815"/>
                </a:lnTo>
                <a:lnTo>
                  <a:pt x="275844" y="0"/>
                </a:lnTo>
                <a:lnTo>
                  <a:pt x="0" y="0"/>
                </a:lnTo>
                <a:lnTo>
                  <a:pt x="0" y="51815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717548" y="3240023"/>
            <a:ext cx="276225" cy="67310"/>
          </a:xfrm>
          <a:custGeom>
            <a:avLst/>
            <a:gdLst/>
            <a:ahLst/>
            <a:cxnLst/>
            <a:rect l="l" t="t" r="r" b="b"/>
            <a:pathLst>
              <a:path w="276225" h="67310">
                <a:moveTo>
                  <a:pt x="275844" y="0"/>
                </a:moveTo>
                <a:lnTo>
                  <a:pt x="0" y="0"/>
                </a:lnTo>
                <a:lnTo>
                  <a:pt x="0" y="67056"/>
                </a:lnTo>
                <a:lnTo>
                  <a:pt x="275844" y="67056"/>
                </a:lnTo>
                <a:lnTo>
                  <a:pt x="27584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130551" y="3073907"/>
            <a:ext cx="276225" cy="82550"/>
          </a:xfrm>
          <a:custGeom>
            <a:avLst/>
            <a:gdLst/>
            <a:ahLst/>
            <a:cxnLst/>
            <a:rect l="l" t="t" r="r" b="b"/>
            <a:pathLst>
              <a:path w="276225" h="82550">
                <a:moveTo>
                  <a:pt x="275844" y="0"/>
                </a:moveTo>
                <a:lnTo>
                  <a:pt x="0" y="0"/>
                </a:lnTo>
                <a:lnTo>
                  <a:pt x="0" y="82296"/>
                </a:lnTo>
                <a:lnTo>
                  <a:pt x="275844" y="82296"/>
                </a:lnTo>
                <a:lnTo>
                  <a:pt x="27584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545079" y="2723388"/>
            <a:ext cx="276225" cy="105410"/>
          </a:xfrm>
          <a:custGeom>
            <a:avLst/>
            <a:gdLst/>
            <a:ahLst/>
            <a:cxnLst/>
            <a:rect l="l" t="t" r="r" b="b"/>
            <a:pathLst>
              <a:path w="276225" h="105410">
                <a:moveTo>
                  <a:pt x="275844" y="0"/>
                </a:moveTo>
                <a:lnTo>
                  <a:pt x="0" y="0"/>
                </a:lnTo>
                <a:lnTo>
                  <a:pt x="0" y="105156"/>
                </a:lnTo>
                <a:lnTo>
                  <a:pt x="275844" y="105156"/>
                </a:lnTo>
                <a:lnTo>
                  <a:pt x="27584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959607" y="2502407"/>
            <a:ext cx="276225" cy="135890"/>
          </a:xfrm>
          <a:custGeom>
            <a:avLst/>
            <a:gdLst/>
            <a:ahLst/>
            <a:cxnLst/>
            <a:rect l="l" t="t" r="r" b="b"/>
            <a:pathLst>
              <a:path w="276225" h="135889">
                <a:moveTo>
                  <a:pt x="275844" y="0"/>
                </a:moveTo>
                <a:lnTo>
                  <a:pt x="0" y="0"/>
                </a:lnTo>
                <a:lnTo>
                  <a:pt x="0" y="135636"/>
                </a:lnTo>
                <a:lnTo>
                  <a:pt x="275844" y="135636"/>
                </a:lnTo>
                <a:lnTo>
                  <a:pt x="27584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372611" y="2377439"/>
            <a:ext cx="276225" cy="158750"/>
          </a:xfrm>
          <a:custGeom>
            <a:avLst/>
            <a:gdLst/>
            <a:ahLst/>
            <a:cxnLst/>
            <a:rect l="l" t="t" r="r" b="b"/>
            <a:pathLst>
              <a:path w="276225" h="158750">
                <a:moveTo>
                  <a:pt x="275843" y="0"/>
                </a:moveTo>
                <a:lnTo>
                  <a:pt x="0" y="0"/>
                </a:lnTo>
                <a:lnTo>
                  <a:pt x="0" y="158496"/>
                </a:lnTo>
                <a:lnTo>
                  <a:pt x="275843" y="158496"/>
                </a:lnTo>
                <a:lnTo>
                  <a:pt x="275843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3787140" y="2282951"/>
            <a:ext cx="276225" cy="169545"/>
          </a:xfrm>
          <a:custGeom>
            <a:avLst/>
            <a:gdLst/>
            <a:ahLst/>
            <a:cxnLst/>
            <a:rect l="l" t="t" r="r" b="b"/>
            <a:pathLst>
              <a:path w="276225" h="169544">
                <a:moveTo>
                  <a:pt x="275844" y="0"/>
                </a:moveTo>
                <a:lnTo>
                  <a:pt x="0" y="0"/>
                </a:lnTo>
                <a:lnTo>
                  <a:pt x="0" y="169164"/>
                </a:lnTo>
                <a:lnTo>
                  <a:pt x="275844" y="169164"/>
                </a:lnTo>
                <a:lnTo>
                  <a:pt x="27584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88491" y="3677411"/>
            <a:ext cx="276225" cy="35560"/>
          </a:xfrm>
          <a:custGeom>
            <a:avLst/>
            <a:gdLst/>
            <a:ahLst/>
            <a:cxnLst/>
            <a:rect l="l" t="t" r="r" b="b"/>
            <a:pathLst>
              <a:path w="276225" h="35560">
                <a:moveTo>
                  <a:pt x="0" y="0"/>
                </a:moveTo>
                <a:lnTo>
                  <a:pt x="275844" y="0"/>
                </a:lnTo>
                <a:lnTo>
                  <a:pt x="275844" y="35051"/>
                </a:lnTo>
                <a:lnTo>
                  <a:pt x="0" y="350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303019" y="3439667"/>
            <a:ext cx="276225" cy="52069"/>
          </a:xfrm>
          <a:custGeom>
            <a:avLst/>
            <a:gdLst/>
            <a:ahLst/>
            <a:cxnLst/>
            <a:rect l="l" t="t" r="r" b="b"/>
            <a:pathLst>
              <a:path w="276225" h="52070">
                <a:moveTo>
                  <a:pt x="0" y="0"/>
                </a:moveTo>
                <a:lnTo>
                  <a:pt x="275844" y="0"/>
                </a:lnTo>
                <a:lnTo>
                  <a:pt x="275844" y="51815"/>
                </a:lnTo>
                <a:lnTo>
                  <a:pt x="0" y="518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717548" y="3240023"/>
            <a:ext cx="276225" cy="67310"/>
          </a:xfrm>
          <a:custGeom>
            <a:avLst/>
            <a:gdLst/>
            <a:ahLst/>
            <a:cxnLst/>
            <a:rect l="l" t="t" r="r" b="b"/>
            <a:pathLst>
              <a:path w="276225" h="67310">
                <a:moveTo>
                  <a:pt x="0" y="0"/>
                </a:moveTo>
                <a:lnTo>
                  <a:pt x="275844" y="0"/>
                </a:lnTo>
                <a:lnTo>
                  <a:pt x="275844" y="67056"/>
                </a:lnTo>
                <a:lnTo>
                  <a:pt x="0" y="670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130551" y="3073907"/>
            <a:ext cx="276225" cy="82550"/>
          </a:xfrm>
          <a:custGeom>
            <a:avLst/>
            <a:gdLst/>
            <a:ahLst/>
            <a:cxnLst/>
            <a:rect l="l" t="t" r="r" b="b"/>
            <a:pathLst>
              <a:path w="276225" h="82550">
                <a:moveTo>
                  <a:pt x="0" y="0"/>
                </a:moveTo>
                <a:lnTo>
                  <a:pt x="275844" y="0"/>
                </a:lnTo>
                <a:lnTo>
                  <a:pt x="275844" y="82296"/>
                </a:lnTo>
                <a:lnTo>
                  <a:pt x="0" y="8229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2545079" y="2723388"/>
            <a:ext cx="276225" cy="105410"/>
          </a:xfrm>
          <a:custGeom>
            <a:avLst/>
            <a:gdLst/>
            <a:ahLst/>
            <a:cxnLst/>
            <a:rect l="l" t="t" r="r" b="b"/>
            <a:pathLst>
              <a:path w="276225" h="105410">
                <a:moveTo>
                  <a:pt x="0" y="0"/>
                </a:moveTo>
                <a:lnTo>
                  <a:pt x="275844" y="0"/>
                </a:lnTo>
                <a:lnTo>
                  <a:pt x="275844" y="105156"/>
                </a:lnTo>
                <a:lnTo>
                  <a:pt x="0" y="1051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2959607" y="2502407"/>
            <a:ext cx="276225" cy="135890"/>
          </a:xfrm>
          <a:custGeom>
            <a:avLst/>
            <a:gdLst/>
            <a:ahLst/>
            <a:cxnLst/>
            <a:rect l="l" t="t" r="r" b="b"/>
            <a:pathLst>
              <a:path w="276225" h="135889">
                <a:moveTo>
                  <a:pt x="0" y="0"/>
                </a:moveTo>
                <a:lnTo>
                  <a:pt x="275844" y="0"/>
                </a:lnTo>
                <a:lnTo>
                  <a:pt x="275844" y="135636"/>
                </a:lnTo>
                <a:lnTo>
                  <a:pt x="0" y="13563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372611" y="2377439"/>
            <a:ext cx="276225" cy="158750"/>
          </a:xfrm>
          <a:custGeom>
            <a:avLst/>
            <a:gdLst/>
            <a:ahLst/>
            <a:cxnLst/>
            <a:rect l="l" t="t" r="r" b="b"/>
            <a:pathLst>
              <a:path w="276225" h="158750">
                <a:moveTo>
                  <a:pt x="0" y="0"/>
                </a:moveTo>
                <a:lnTo>
                  <a:pt x="275843" y="0"/>
                </a:lnTo>
                <a:lnTo>
                  <a:pt x="275843" y="158496"/>
                </a:lnTo>
                <a:lnTo>
                  <a:pt x="0" y="15849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3787140" y="2282951"/>
            <a:ext cx="276225" cy="169545"/>
          </a:xfrm>
          <a:custGeom>
            <a:avLst/>
            <a:gdLst/>
            <a:ahLst/>
            <a:cxnLst/>
            <a:rect l="l" t="t" r="r" b="b"/>
            <a:pathLst>
              <a:path w="276225" h="169544">
                <a:moveTo>
                  <a:pt x="0" y="0"/>
                </a:moveTo>
                <a:lnTo>
                  <a:pt x="275844" y="0"/>
                </a:lnTo>
                <a:lnTo>
                  <a:pt x="275844" y="169164"/>
                </a:lnTo>
                <a:lnTo>
                  <a:pt x="0" y="16916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888491" y="3676650"/>
            <a:ext cx="276225" cy="0"/>
          </a:xfrm>
          <a:custGeom>
            <a:avLst/>
            <a:gdLst/>
            <a:ahLst/>
            <a:cxnLst/>
            <a:rect l="l" t="t" r="r" b="b"/>
            <a:pathLst>
              <a:path w="276225">
                <a:moveTo>
                  <a:pt x="0" y="0"/>
                </a:moveTo>
                <a:lnTo>
                  <a:pt x="275844" y="0"/>
                </a:lnTo>
              </a:path>
            </a:pathLst>
          </a:custGeom>
          <a:ln w="3175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303019" y="3438905"/>
            <a:ext cx="276225" cy="0"/>
          </a:xfrm>
          <a:custGeom>
            <a:avLst/>
            <a:gdLst/>
            <a:ahLst/>
            <a:cxnLst/>
            <a:rect l="l" t="t" r="r" b="b"/>
            <a:pathLst>
              <a:path w="276225">
                <a:moveTo>
                  <a:pt x="0" y="0"/>
                </a:moveTo>
                <a:lnTo>
                  <a:pt x="275844" y="0"/>
                </a:lnTo>
              </a:path>
            </a:pathLst>
          </a:custGeom>
          <a:ln w="3175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717548" y="3237738"/>
            <a:ext cx="276225" cy="0"/>
          </a:xfrm>
          <a:custGeom>
            <a:avLst/>
            <a:gdLst/>
            <a:ahLst/>
            <a:cxnLst/>
            <a:rect l="l" t="t" r="r" b="b"/>
            <a:pathLst>
              <a:path w="276225">
                <a:moveTo>
                  <a:pt x="0" y="0"/>
                </a:moveTo>
                <a:lnTo>
                  <a:pt x="275844" y="0"/>
                </a:lnTo>
              </a:path>
            </a:pathLst>
          </a:custGeom>
          <a:ln w="4572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130551" y="3070098"/>
            <a:ext cx="276225" cy="0"/>
          </a:xfrm>
          <a:custGeom>
            <a:avLst/>
            <a:gdLst/>
            <a:ahLst/>
            <a:cxnLst/>
            <a:rect l="l" t="t" r="r" b="b"/>
            <a:pathLst>
              <a:path w="276225">
                <a:moveTo>
                  <a:pt x="0" y="0"/>
                </a:moveTo>
                <a:lnTo>
                  <a:pt x="275844" y="0"/>
                </a:lnTo>
              </a:path>
            </a:pathLst>
          </a:custGeom>
          <a:ln w="7619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545079" y="2691383"/>
            <a:ext cx="276225" cy="32384"/>
          </a:xfrm>
          <a:custGeom>
            <a:avLst/>
            <a:gdLst/>
            <a:ahLst/>
            <a:cxnLst/>
            <a:rect l="l" t="t" r="r" b="b"/>
            <a:pathLst>
              <a:path w="276225" h="32385">
                <a:moveTo>
                  <a:pt x="0" y="32003"/>
                </a:moveTo>
                <a:lnTo>
                  <a:pt x="275844" y="32003"/>
                </a:lnTo>
                <a:lnTo>
                  <a:pt x="275844" y="0"/>
                </a:lnTo>
                <a:lnTo>
                  <a:pt x="0" y="0"/>
                </a:lnTo>
                <a:lnTo>
                  <a:pt x="0" y="32003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959607" y="2394204"/>
            <a:ext cx="276225" cy="108585"/>
          </a:xfrm>
          <a:custGeom>
            <a:avLst/>
            <a:gdLst/>
            <a:ahLst/>
            <a:cxnLst/>
            <a:rect l="l" t="t" r="r" b="b"/>
            <a:pathLst>
              <a:path w="276225" h="108585">
                <a:moveTo>
                  <a:pt x="275844" y="0"/>
                </a:moveTo>
                <a:lnTo>
                  <a:pt x="0" y="0"/>
                </a:lnTo>
                <a:lnTo>
                  <a:pt x="0" y="108203"/>
                </a:lnTo>
                <a:lnTo>
                  <a:pt x="275844" y="108203"/>
                </a:lnTo>
                <a:lnTo>
                  <a:pt x="275844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372611" y="2150364"/>
            <a:ext cx="276225" cy="227329"/>
          </a:xfrm>
          <a:custGeom>
            <a:avLst/>
            <a:gdLst/>
            <a:ahLst/>
            <a:cxnLst/>
            <a:rect l="l" t="t" r="r" b="b"/>
            <a:pathLst>
              <a:path w="276225" h="227330">
                <a:moveTo>
                  <a:pt x="275843" y="0"/>
                </a:moveTo>
                <a:lnTo>
                  <a:pt x="0" y="0"/>
                </a:lnTo>
                <a:lnTo>
                  <a:pt x="0" y="227075"/>
                </a:lnTo>
                <a:lnTo>
                  <a:pt x="275843" y="227075"/>
                </a:lnTo>
                <a:lnTo>
                  <a:pt x="275843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3787140" y="1909572"/>
            <a:ext cx="276225" cy="373380"/>
          </a:xfrm>
          <a:custGeom>
            <a:avLst/>
            <a:gdLst/>
            <a:ahLst/>
            <a:cxnLst/>
            <a:rect l="l" t="t" r="r" b="b"/>
            <a:pathLst>
              <a:path w="276225" h="373380">
                <a:moveTo>
                  <a:pt x="275844" y="0"/>
                </a:moveTo>
                <a:lnTo>
                  <a:pt x="0" y="0"/>
                </a:lnTo>
                <a:lnTo>
                  <a:pt x="0" y="373379"/>
                </a:lnTo>
                <a:lnTo>
                  <a:pt x="275844" y="373379"/>
                </a:lnTo>
                <a:lnTo>
                  <a:pt x="275844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883919" y="3676650"/>
            <a:ext cx="285115" cy="0"/>
          </a:xfrm>
          <a:custGeom>
            <a:avLst/>
            <a:gdLst/>
            <a:ahLst/>
            <a:cxnLst/>
            <a:rect l="l" t="t" r="r" b="b"/>
            <a:pathLst>
              <a:path w="285115">
                <a:moveTo>
                  <a:pt x="0" y="0"/>
                </a:moveTo>
                <a:lnTo>
                  <a:pt x="284988" y="0"/>
                </a:lnTo>
              </a:path>
            </a:pathLst>
          </a:custGeom>
          <a:ln w="1066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298447" y="3438905"/>
            <a:ext cx="285115" cy="0"/>
          </a:xfrm>
          <a:custGeom>
            <a:avLst/>
            <a:gdLst/>
            <a:ahLst/>
            <a:cxnLst/>
            <a:rect l="l" t="t" r="r" b="b"/>
            <a:pathLst>
              <a:path w="285115">
                <a:moveTo>
                  <a:pt x="0" y="0"/>
                </a:moveTo>
                <a:lnTo>
                  <a:pt x="284988" y="0"/>
                </a:lnTo>
              </a:path>
            </a:pathLst>
          </a:custGeom>
          <a:ln w="1066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712976" y="3230879"/>
            <a:ext cx="285115" cy="13970"/>
          </a:xfrm>
          <a:custGeom>
            <a:avLst/>
            <a:gdLst/>
            <a:ahLst/>
            <a:cxnLst/>
            <a:rect l="l" t="t" r="r" b="b"/>
            <a:pathLst>
              <a:path w="285114" h="13969">
                <a:moveTo>
                  <a:pt x="0" y="13716"/>
                </a:moveTo>
                <a:lnTo>
                  <a:pt x="284988" y="13716"/>
                </a:lnTo>
                <a:lnTo>
                  <a:pt x="284988" y="0"/>
                </a:lnTo>
                <a:lnTo>
                  <a:pt x="0" y="0"/>
                </a:lnTo>
                <a:lnTo>
                  <a:pt x="0" y="13716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125979" y="3070098"/>
            <a:ext cx="285115" cy="0"/>
          </a:xfrm>
          <a:custGeom>
            <a:avLst/>
            <a:gdLst/>
            <a:ahLst/>
            <a:cxnLst/>
            <a:rect l="l" t="t" r="r" b="b"/>
            <a:pathLst>
              <a:path w="285114">
                <a:moveTo>
                  <a:pt x="0" y="0"/>
                </a:moveTo>
                <a:lnTo>
                  <a:pt x="284988" y="0"/>
                </a:lnTo>
              </a:path>
            </a:pathLst>
          </a:custGeom>
          <a:ln w="1676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545079" y="2691383"/>
            <a:ext cx="276225" cy="32384"/>
          </a:xfrm>
          <a:custGeom>
            <a:avLst/>
            <a:gdLst/>
            <a:ahLst/>
            <a:cxnLst/>
            <a:rect l="l" t="t" r="r" b="b"/>
            <a:pathLst>
              <a:path w="276225" h="32385">
                <a:moveTo>
                  <a:pt x="0" y="0"/>
                </a:moveTo>
                <a:lnTo>
                  <a:pt x="275844" y="0"/>
                </a:lnTo>
                <a:lnTo>
                  <a:pt x="275844" y="32004"/>
                </a:lnTo>
                <a:lnTo>
                  <a:pt x="0" y="320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959607" y="2394204"/>
            <a:ext cx="276225" cy="108585"/>
          </a:xfrm>
          <a:custGeom>
            <a:avLst/>
            <a:gdLst/>
            <a:ahLst/>
            <a:cxnLst/>
            <a:rect l="l" t="t" r="r" b="b"/>
            <a:pathLst>
              <a:path w="276225" h="108585">
                <a:moveTo>
                  <a:pt x="0" y="0"/>
                </a:moveTo>
                <a:lnTo>
                  <a:pt x="275844" y="0"/>
                </a:lnTo>
                <a:lnTo>
                  <a:pt x="275844" y="108203"/>
                </a:lnTo>
                <a:lnTo>
                  <a:pt x="0" y="10820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3372611" y="2150364"/>
            <a:ext cx="276225" cy="227329"/>
          </a:xfrm>
          <a:custGeom>
            <a:avLst/>
            <a:gdLst/>
            <a:ahLst/>
            <a:cxnLst/>
            <a:rect l="l" t="t" r="r" b="b"/>
            <a:pathLst>
              <a:path w="276225" h="227330">
                <a:moveTo>
                  <a:pt x="0" y="0"/>
                </a:moveTo>
                <a:lnTo>
                  <a:pt x="275843" y="0"/>
                </a:lnTo>
                <a:lnTo>
                  <a:pt x="275843" y="227075"/>
                </a:lnTo>
                <a:lnTo>
                  <a:pt x="0" y="22707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3787140" y="1909572"/>
            <a:ext cx="276225" cy="373380"/>
          </a:xfrm>
          <a:custGeom>
            <a:avLst/>
            <a:gdLst/>
            <a:ahLst/>
            <a:cxnLst/>
            <a:rect l="l" t="t" r="r" b="b"/>
            <a:pathLst>
              <a:path w="276225" h="373380">
                <a:moveTo>
                  <a:pt x="0" y="0"/>
                </a:moveTo>
                <a:lnTo>
                  <a:pt x="275844" y="0"/>
                </a:lnTo>
                <a:lnTo>
                  <a:pt x="275844" y="373379"/>
                </a:lnTo>
                <a:lnTo>
                  <a:pt x="0" y="37337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819911" y="4338828"/>
            <a:ext cx="3312160" cy="0"/>
          </a:xfrm>
          <a:custGeom>
            <a:avLst/>
            <a:gdLst/>
            <a:ahLst/>
            <a:cxnLst/>
            <a:rect l="l" t="t" r="r" b="b"/>
            <a:pathLst>
              <a:path w="3312160">
                <a:moveTo>
                  <a:pt x="0" y="0"/>
                </a:moveTo>
                <a:lnTo>
                  <a:pt x="331165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 txBox="1"/>
          <p:nvPr/>
        </p:nvSpPr>
        <p:spPr>
          <a:xfrm>
            <a:off x="581355" y="3553333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19" name="object 119"/>
          <p:cNvSpPr txBox="1"/>
          <p:nvPr/>
        </p:nvSpPr>
        <p:spPr>
          <a:xfrm>
            <a:off x="496620" y="2873375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496620" y="2193289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496620" y="1513332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581355" y="4233367"/>
            <a:ext cx="3526790" cy="401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  <a:p>
            <a:pPr marL="276225">
              <a:lnSpc>
                <a:spcPct val="100000"/>
              </a:lnSpc>
              <a:spcBef>
                <a:spcPts val="120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1970</a:t>
            </a:r>
            <a:r>
              <a:rPr sz="1200" b="0" spc="25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1980</a:t>
            </a:r>
            <a:r>
              <a:rPr sz="1200" b="0" spc="254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1990</a:t>
            </a:r>
            <a:r>
              <a:rPr sz="1200" b="0" spc="254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2000</a:t>
            </a:r>
            <a:r>
              <a:rPr sz="1200" b="0" spc="25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2010</a:t>
            </a:r>
            <a:r>
              <a:rPr sz="1200" b="0" spc="254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2020</a:t>
            </a:r>
            <a:r>
              <a:rPr sz="1200" b="0" spc="254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2030</a:t>
            </a:r>
            <a:r>
              <a:rPr sz="1200" b="0" spc="25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23" name="object 123"/>
          <p:cNvSpPr/>
          <p:nvPr/>
        </p:nvSpPr>
        <p:spPr>
          <a:xfrm>
            <a:off x="1114044" y="1677923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79"/>
                </a:moveTo>
                <a:lnTo>
                  <a:pt x="68580" y="68579"/>
                </a:lnTo>
                <a:lnTo>
                  <a:pt x="68580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1114044" y="1677923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79"/>
                </a:moveTo>
                <a:lnTo>
                  <a:pt x="68580" y="68579"/>
                </a:lnTo>
                <a:lnTo>
                  <a:pt x="68580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114044" y="1912620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114044" y="1912620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114044" y="2147316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4"/>
                </a:moveTo>
                <a:lnTo>
                  <a:pt x="68580" y="70104"/>
                </a:lnTo>
                <a:lnTo>
                  <a:pt x="68580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114044" y="2147316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4"/>
                </a:moveTo>
                <a:lnTo>
                  <a:pt x="68580" y="70104"/>
                </a:lnTo>
                <a:lnTo>
                  <a:pt x="68580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 txBox="1"/>
          <p:nvPr/>
        </p:nvSpPr>
        <p:spPr>
          <a:xfrm>
            <a:off x="1200403" y="1541068"/>
            <a:ext cx="751840" cy="724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4300"/>
              </a:lnSpc>
            </a:pP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ene</a:t>
            </a:r>
            <a:r>
              <a:rPr sz="1000" dirty="0">
                <a:latin typeface="Univers for BP"/>
                <a:cs typeface="Univers for BP"/>
              </a:rPr>
              <a:t>w</a:t>
            </a:r>
            <a:r>
              <a:rPr sz="1000" spc="-5" dirty="0">
                <a:latin typeface="Univers for BP"/>
                <a:cs typeface="Univers for BP"/>
              </a:rPr>
              <a:t>ables  Hydro  Nuclear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30" name="object 130"/>
          <p:cNvSpPr/>
          <p:nvPr/>
        </p:nvSpPr>
        <p:spPr>
          <a:xfrm>
            <a:off x="1114044" y="2382011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4"/>
                </a:moveTo>
                <a:lnTo>
                  <a:pt x="68580" y="70104"/>
                </a:lnTo>
                <a:lnTo>
                  <a:pt x="68580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114044" y="2382011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4"/>
                </a:moveTo>
                <a:lnTo>
                  <a:pt x="68580" y="70104"/>
                </a:lnTo>
                <a:lnTo>
                  <a:pt x="68580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114044" y="2618232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114044" y="2618232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 txBox="1"/>
          <p:nvPr/>
        </p:nvSpPr>
        <p:spPr>
          <a:xfrm>
            <a:off x="1200403" y="2246147"/>
            <a:ext cx="294005" cy="4895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4400"/>
              </a:lnSpc>
            </a:pP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oal  Gas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35" name="object 135"/>
          <p:cNvSpPr/>
          <p:nvPr/>
        </p:nvSpPr>
        <p:spPr>
          <a:xfrm>
            <a:off x="1114044" y="285292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114044" y="285292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 txBox="1"/>
          <p:nvPr/>
        </p:nvSpPr>
        <p:spPr>
          <a:xfrm>
            <a:off x="1200403" y="2799333"/>
            <a:ext cx="19494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Oil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38" name="object 138"/>
          <p:cNvSpPr/>
          <p:nvPr/>
        </p:nvSpPr>
        <p:spPr>
          <a:xfrm>
            <a:off x="2884932" y="1618488"/>
            <a:ext cx="0" cy="2717800"/>
          </a:xfrm>
          <a:custGeom>
            <a:avLst/>
            <a:gdLst/>
            <a:ahLst/>
            <a:cxnLst/>
            <a:rect l="l" t="t" r="r" b="b"/>
            <a:pathLst>
              <a:path h="2717800">
                <a:moveTo>
                  <a:pt x="0" y="0"/>
                </a:moveTo>
                <a:lnTo>
                  <a:pt x="0" y="2717495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5308091" y="1615439"/>
            <a:ext cx="3247643" cy="27310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 txBox="1"/>
          <p:nvPr/>
        </p:nvSpPr>
        <p:spPr>
          <a:xfrm>
            <a:off x="4847590" y="3689350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4847590" y="3145535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4847590" y="2601722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4847590" y="2058035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4847590" y="1514221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4932426" y="4233062"/>
            <a:ext cx="3764279" cy="401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  <a:p>
            <a:pPr marL="220979">
              <a:lnSpc>
                <a:spcPct val="100000"/>
              </a:lnSpc>
              <a:spcBef>
                <a:spcPts val="120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1970 </a:t>
            </a:r>
            <a:r>
              <a:rPr sz="1200" b="0" spc="32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1980 </a:t>
            </a:r>
            <a:r>
              <a:rPr sz="1200" b="0" spc="32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1990 </a:t>
            </a:r>
            <a:r>
              <a:rPr sz="1200" b="0" spc="32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2000 </a:t>
            </a:r>
            <a:r>
              <a:rPr sz="1200" b="0" spc="32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2010 </a:t>
            </a:r>
            <a:r>
              <a:rPr sz="1200" b="0" spc="32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2020 </a:t>
            </a:r>
            <a:r>
              <a:rPr sz="1200" b="0" spc="32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2030</a:t>
            </a:r>
            <a:r>
              <a:rPr sz="1200" b="0" spc="155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6" name="object 146"/>
          <p:cNvSpPr/>
          <p:nvPr/>
        </p:nvSpPr>
        <p:spPr>
          <a:xfrm>
            <a:off x="7383780" y="1624583"/>
            <a:ext cx="0" cy="2716530"/>
          </a:xfrm>
          <a:custGeom>
            <a:avLst/>
            <a:gdLst/>
            <a:ahLst/>
            <a:cxnLst/>
            <a:rect l="l" t="t" r="r" b="b"/>
            <a:pathLst>
              <a:path h="2716529">
                <a:moveTo>
                  <a:pt x="0" y="0"/>
                </a:moveTo>
                <a:lnTo>
                  <a:pt x="0" y="2716326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4913630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0" dirty="0"/>
              <a:t>Three</a:t>
            </a:r>
            <a:r>
              <a:rPr spc="-165" dirty="0"/>
              <a:t> </a:t>
            </a:r>
            <a:r>
              <a:rPr spc="-80" dirty="0"/>
              <a:t>windows</a:t>
            </a:r>
            <a:r>
              <a:rPr spc="-150" dirty="0"/>
              <a:t> </a:t>
            </a:r>
            <a:r>
              <a:rPr spc="-45" dirty="0"/>
              <a:t>on</a:t>
            </a:r>
            <a:r>
              <a:rPr spc="-165" dirty="0"/>
              <a:t> </a:t>
            </a:r>
            <a:r>
              <a:rPr spc="-60" dirty="0"/>
              <a:t>the</a:t>
            </a:r>
            <a:r>
              <a:rPr spc="-165" dirty="0"/>
              <a:t> </a:t>
            </a:r>
            <a:r>
              <a:rPr spc="-75" dirty="0"/>
              <a:t>energy</a:t>
            </a:r>
            <a:r>
              <a:rPr spc="-180" dirty="0"/>
              <a:t> </a:t>
            </a:r>
            <a:r>
              <a:rPr spc="-80" dirty="0"/>
              <a:t>transition</a:t>
            </a:r>
          </a:p>
        </p:txBody>
      </p:sp>
      <p:sp>
        <p:nvSpPr>
          <p:cNvPr id="3" name="object 3"/>
          <p:cNvSpPr/>
          <p:nvPr/>
        </p:nvSpPr>
        <p:spPr>
          <a:xfrm>
            <a:off x="2612135" y="3665220"/>
            <a:ext cx="44450" cy="0"/>
          </a:xfrm>
          <a:custGeom>
            <a:avLst/>
            <a:gdLst/>
            <a:ahLst/>
            <a:cxnLst/>
            <a:rect l="l" t="t" r="r" b="b"/>
            <a:pathLst>
              <a:path w="44450">
                <a:moveTo>
                  <a:pt x="0" y="0"/>
                </a:moveTo>
                <a:lnTo>
                  <a:pt x="441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6960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80260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813560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46860" y="3665220"/>
            <a:ext cx="90170" cy="0"/>
          </a:xfrm>
          <a:custGeom>
            <a:avLst/>
            <a:gdLst/>
            <a:ahLst/>
            <a:cxnLst/>
            <a:rect l="l" t="t" r="r" b="b"/>
            <a:pathLst>
              <a:path w="90169">
                <a:moveTo>
                  <a:pt x="0" y="0"/>
                </a:moveTo>
                <a:lnTo>
                  <a:pt x="8991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81683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4983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27304" y="3665220"/>
            <a:ext cx="311150" cy="0"/>
          </a:xfrm>
          <a:custGeom>
            <a:avLst/>
            <a:gdLst/>
            <a:ahLst/>
            <a:cxnLst/>
            <a:rect l="l" t="t" r="r" b="b"/>
            <a:pathLst>
              <a:path w="311150">
                <a:moveTo>
                  <a:pt x="0" y="0"/>
                </a:moveTo>
                <a:lnTo>
                  <a:pt x="3108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12135" y="2999232"/>
            <a:ext cx="44450" cy="0"/>
          </a:xfrm>
          <a:custGeom>
            <a:avLst/>
            <a:gdLst/>
            <a:ahLst/>
            <a:cxnLst/>
            <a:rect l="l" t="t" r="r" b="b"/>
            <a:pathLst>
              <a:path w="44450">
                <a:moveTo>
                  <a:pt x="0" y="0"/>
                </a:moveTo>
                <a:lnTo>
                  <a:pt x="441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346960" y="2999232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080260" y="2999232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813560" y="2999232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27304" y="2999232"/>
            <a:ext cx="1109980" cy="0"/>
          </a:xfrm>
          <a:custGeom>
            <a:avLst/>
            <a:gdLst/>
            <a:ahLst/>
            <a:cxnLst/>
            <a:rect l="l" t="t" r="r" b="b"/>
            <a:pathLst>
              <a:path w="1109980">
                <a:moveTo>
                  <a:pt x="0" y="0"/>
                </a:moveTo>
                <a:lnTo>
                  <a:pt x="110947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12135" y="2331720"/>
            <a:ext cx="44450" cy="0"/>
          </a:xfrm>
          <a:custGeom>
            <a:avLst/>
            <a:gdLst/>
            <a:ahLst/>
            <a:cxnLst/>
            <a:rect l="l" t="t" r="r" b="b"/>
            <a:pathLst>
              <a:path w="44450">
                <a:moveTo>
                  <a:pt x="0" y="0"/>
                </a:moveTo>
                <a:lnTo>
                  <a:pt x="441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346960" y="23317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27304" y="2331720"/>
            <a:ext cx="1641475" cy="0"/>
          </a:xfrm>
          <a:custGeom>
            <a:avLst/>
            <a:gdLst/>
            <a:ahLst/>
            <a:cxnLst/>
            <a:rect l="l" t="t" r="r" b="b"/>
            <a:pathLst>
              <a:path w="1641475">
                <a:moveTo>
                  <a:pt x="0" y="0"/>
                </a:moveTo>
                <a:lnTo>
                  <a:pt x="16413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27304" y="1665732"/>
            <a:ext cx="2129155" cy="0"/>
          </a:xfrm>
          <a:custGeom>
            <a:avLst/>
            <a:gdLst/>
            <a:ahLst/>
            <a:cxnLst/>
            <a:rect l="l" t="t" r="r" b="b"/>
            <a:pathLst>
              <a:path w="2129155">
                <a:moveTo>
                  <a:pt x="0" y="0"/>
                </a:moveTo>
                <a:lnTo>
                  <a:pt x="212902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71500" y="4146803"/>
            <a:ext cx="177165" cy="184785"/>
          </a:xfrm>
          <a:custGeom>
            <a:avLst/>
            <a:gdLst/>
            <a:ahLst/>
            <a:cxnLst/>
            <a:rect l="l" t="t" r="r" b="b"/>
            <a:pathLst>
              <a:path w="177165" h="184785">
                <a:moveTo>
                  <a:pt x="176784" y="0"/>
                </a:moveTo>
                <a:lnTo>
                  <a:pt x="0" y="0"/>
                </a:lnTo>
                <a:lnTo>
                  <a:pt x="0" y="184404"/>
                </a:lnTo>
                <a:lnTo>
                  <a:pt x="176784" y="184404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38200" y="4072128"/>
            <a:ext cx="177165" cy="259079"/>
          </a:xfrm>
          <a:custGeom>
            <a:avLst/>
            <a:gdLst/>
            <a:ahLst/>
            <a:cxnLst/>
            <a:rect l="l" t="t" r="r" b="b"/>
            <a:pathLst>
              <a:path w="177165" h="259079">
                <a:moveTo>
                  <a:pt x="176784" y="0"/>
                </a:moveTo>
                <a:lnTo>
                  <a:pt x="0" y="0"/>
                </a:lnTo>
                <a:lnTo>
                  <a:pt x="0" y="259080"/>
                </a:lnTo>
                <a:lnTo>
                  <a:pt x="176784" y="259080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03375" y="4009644"/>
            <a:ext cx="178435" cy="321945"/>
          </a:xfrm>
          <a:custGeom>
            <a:avLst/>
            <a:gdLst/>
            <a:ahLst/>
            <a:cxnLst/>
            <a:rect l="l" t="t" r="r" b="b"/>
            <a:pathLst>
              <a:path w="178434" h="321945">
                <a:moveTo>
                  <a:pt x="178308" y="0"/>
                </a:moveTo>
                <a:lnTo>
                  <a:pt x="0" y="0"/>
                </a:lnTo>
                <a:lnTo>
                  <a:pt x="0" y="321563"/>
                </a:lnTo>
                <a:lnTo>
                  <a:pt x="178308" y="321563"/>
                </a:lnTo>
                <a:lnTo>
                  <a:pt x="178308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370075" y="3957828"/>
            <a:ext cx="177165" cy="373380"/>
          </a:xfrm>
          <a:custGeom>
            <a:avLst/>
            <a:gdLst/>
            <a:ahLst/>
            <a:cxnLst/>
            <a:rect l="l" t="t" r="r" b="b"/>
            <a:pathLst>
              <a:path w="177165" h="373379">
                <a:moveTo>
                  <a:pt x="176784" y="0"/>
                </a:moveTo>
                <a:lnTo>
                  <a:pt x="0" y="0"/>
                </a:lnTo>
                <a:lnTo>
                  <a:pt x="0" y="373380"/>
                </a:lnTo>
                <a:lnTo>
                  <a:pt x="176784" y="373380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636776" y="3852671"/>
            <a:ext cx="177165" cy="478790"/>
          </a:xfrm>
          <a:custGeom>
            <a:avLst/>
            <a:gdLst/>
            <a:ahLst/>
            <a:cxnLst/>
            <a:rect l="l" t="t" r="r" b="b"/>
            <a:pathLst>
              <a:path w="177164" h="478789">
                <a:moveTo>
                  <a:pt x="176784" y="0"/>
                </a:moveTo>
                <a:lnTo>
                  <a:pt x="0" y="0"/>
                </a:lnTo>
                <a:lnTo>
                  <a:pt x="0" y="478535"/>
                </a:lnTo>
                <a:lnTo>
                  <a:pt x="176784" y="478535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901951" y="3767328"/>
            <a:ext cx="178435" cy="563880"/>
          </a:xfrm>
          <a:custGeom>
            <a:avLst/>
            <a:gdLst/>
            <a:ahLst/>
            <a:cxnLst/>
            <a:rect l="l" t="t" r="r" b="b"/>
            <a:pathLst>
              <a:path w="178435" h="563879">
                <a:moveTo>
                  <a:pt x="178308" y="0"/>
                </a:moveTo>
                <a:lnTo>
                  <a:pt x="0" y="0"/>
                </a:lnTo>
                <a:lnTo>
                  <a:pt x="0" y="563880"/>
                </a:lnTo>
                <a:lnTo>
                  <a:pt x="178308" y="563880"/>
                </a:lnTo>
                <a:lnTo>
                  <a:pt x="178308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168651" y="3681984"/>
            <a:ext cx="178435" cy="649605"/>
          </a:xfrm>
          <a:custGeom>
            <a:avLst/>
            <a:gdLst/>
            <a:ahLst/>
            <a:cxnLst/>
            <a:rect l="l" t="t" r="r" b="b"/>
            <a:pathLst>
              <a:path w="178435" h="649604">
                <a:moveTo>
                  <a:pt x="178308" y="0"/>
                </a:moveTo>
                <a:lnTo>
                  <a:pt x="0" y="0"/>
                </a:lnTo>
                <a:lnTo>
                  <a:pt x="0" y="649223"/>
                </a:lnTo>
                <a:lnTo>
                  <a:pt x="178308" y="649223"/>
                </a:lnTo>
                <a:lnTo>
                  <a:pt x="178308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435351" y="3579876"/>
            <a:ext cx="177165" cy="751840"/>
          </a:xfrm>
          <a:custGeom>
            <a:avLst/>
            <a:gdLst/>
            <a:ahLst/>
            <a:cxnLst/>
            <a:rect l="l" t="t" r="r" b="b"/>
            <a:pathLst>
              <a:path w="177164" h="751839">
                <a:moveTo>
                  <a:pt x="176784" y="0"/>
                </a:moveTo>
                <a:lnTo>
                  <a:pt x="0" y="0"/>
                </a:lnTo>
                <a:lnTo>
                  <a:pt x="0" y="751332"/>
                </a:lnTo>
                <a:lnTo>
                  <a:pt x="176784" y="751332"/>
                </a:lnTo>
                <a:lnTo>
                  <a:pt x="17678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1500" y="4146803"/>
            <a:ext cx="177165" cy="184785"/>
          </a:xfrm>
          <a:custGeom>
            <a:avLst/>
            <a:gdLst/>
            <a:ahLst/>
            <a:cxnLst/>
            <a:rect l="l" t="t" r="r" b="b"/>
            <a:pathLst>
              <a:path w="177165" h="184785">
                <a:moveTo>
                  <a:pt x="0" y="0"/>
                </a:moveTo>
                <a:lnTo>
                  <a:pt x="176784" y="0"/>
                </a:lnTo>
                <a:lnTo>
                  <a:pt x="176784" y="184404"/>
                </a:lnTo>
                <a:lnTo>
                  <a:pt x="0" y="1844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38200" y="4072128"/>
            <a:ext cx="177165" cy="259079"/>
          </a:xfrm>
          <a:custGeom>
            <a:avLst/>
            <a:gdLst/>
            <a:ahLst/>
            <a:cxnLst/>
            <a:rect l="l" t="t" r="r" b="b"/>
            <a:pathLst>
              <a:path w="177165" h="259079">
                <a:moveTo>
                  <a:pt x="0" y="0"/>
                </a:moveTo>
                <a:lnTo>
                  <a:pt x="176784" y="0"/>
                </a:lnTo>
                <a:lnTo>
                  <a:pt x="176784" y="259080"/>
                </a:lnTo>
                <a:lnTo>
                  <a:pt x="0" y="2590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03375" y="4009644"/>
            <a:ext cx="178435" cy="321945"/>
          </a:xfrm>
          <a:custGeom>
            <a:avLst/>
            <a:gdLst/>
            <a:ahLst/>
            <a:cxnLst/>
            <a:rect l="l" t="t" r="r" b="b"/>
            <a:pathLst>
              <a:path w="178434" h="321945">
                <a:moveTo>
                  <a:pt x="0" y="0"/>
                </a:moveTo>
                <a:lnTo>
                  <a:pt x="178308" y="0"/>
                </a:lnTo>
                <a:lnTo>
                  <a:pt x="178308" y="321563"/>
                </a:lnTo>
                <a:lnTo>
                  <a:pt x="0" y="32156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370075" y="3957828"/>
            <a:ext cx="177165" cy="373380"/>
          </a:xfrm>
          <a:custGeom>
            <a:avLst/>
            <a:gdLst/>
            <a:ahLst/>
            <a:cxnLst/>
            <a:rect l="l" t="t" r="r" b="b"/>
            <a:pathLst>
              <a:path w="177165" h="373379">
                <a:moveTo>
                  <a:pt x="0" y="0"/>
                </a:moveTo>
                <a:lnTo>
                  <a:pt x="176784" y="0"/>
                </a:lnTo>
                <a:lnTo>
                  <a:pt x="176784" y="373380"/>
                </a:lnTo>
                <a:lnTo>
                  <a:pt x="0" y="3733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636776" y="3852671"/>
            <a:ext cx="177165" cy="478790"/>
          </a:xfrm>
          <a:custGeom>
            <a:avLst/>
            <a:gdLst/>
            <a:ahLst/>
            <a:cxnLst/>
            <a:rect l="l" t="t" r="r" b="b"/>
            <a:pathLst>
              <a:path w="177164" h="478789">
                <a:moveTo>
                  <a:pt x="0" y="0"/>
                </a:moveTo>
                <a:lnTo>
                  <a:pt x="176784" y="0"/>
                </a:lnTo>
                <a:lnTo>
                  <a:pt x="176784" y="478535"/>
                </a:lnTo>
                <a:lnTo>
                  <a:pt x="0" y="47853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901951" y="3767328"/>
            <a:ext cx="178435" cy="563880"/>
          </a:xfrm>
          <a:custGeom>
            <a:avLst/>
            <a:gdLst/>
            <a:ahLst/>
            <a:cxnLst/>
            <a:rect l="l" t="t" r="r" b="b"/>
            <a:pathLst>
              <a:path w="178435" h="563879">
                <a:moveTo>
                  <a:pt x="0" y="0"/>
                </a:moveTo>
                <a:lnTo>
                  <a:pt x="178308" y="0"/>
                </a:lnTo>
                <a:lnTo>
                  <a:pt x="178308" y="563880"/>
                </a:lnTo>
                <a:lnTo>
                  <a:pt x="0" y="5638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168651" y="3681984"/>
            <a:ext cx="178435" cy="649605"/>
          </a:xfrm>
          <a:custGeom>
            <a:avLst/>
            <a:gdLst/>
            <a:ahLst/>
            <a:cxnLst/>
            <a:rect l="l" t="t" r="r" b="b"/>
            <a:pathLst>
              <a:path w="178435" h="649604">
                <a:moveTo>
                  <a:pt x="0" y="0"/>
                </a:moveTo>
                <a:lnTo>
                  <a:pt x="178308" y="0"/>
                </a:lnTo>
                <a:lnTo>
                  <a:pt x="178308" y="649223"/>
                </a:lnTo>
                <a:lnTo>
                  <a:pt x="0" y="64922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435351" y="3579876"/>
            <a:ext cx="177165" cy="751840"/>
          </a:xfrm>
          <a:custGeom>
            <a:avLst/>
            <a:gdLst/>
            <a:ahLst/>
            <a:cxnLst/>
            <a:rect l="l" t="t" r="r" b="b"/>
            <a:pathLst>
              <a:path w="177164" h="751839">
                <a:moveTo>
                  <a:pt x="0" y="0"/>
                </a:moveTo>
                <a:lnTo>
                  <a:pt x="176784" y="0"/>
                </a:lnTo>
                <a:lnTo>
                  <a:pt x="176784" y="751332"/>
                </a:lnTo>
                <a:lnTo>
                  <a:pt x="0" y="75133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71500" y="4122420"/>
            <a:ext cx="177165" cy="24765"/>
          </a:xfrm>
          <a:custGeom>
            <a:avLst/>
            <a:gdLst/>
            <a:ahLst/>
            <a:cxnLst/>
            <a:rect l="l" t="t" r="r" b="b"/>
            <a:pathLst>
              <a:path w="177165" h="24764">
                <a:moveTo>
                  <a:pt x="0" y="24383"/>
                </a:moveTo>
                <a:lnTo>
                  <a:pt x="176784" y="24383"/>
                </a:lnTo>
                <a:lnTo>
                  <a:pt x="176784" y="0"/>
                </a:lnTo>
                <a:lnTo>
                  <a:pt x="0" y="0"/>
                </a:lnTo>
                <a:lnTo>
                  <a:pt x="0" y="24383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38200" y="4032503"/>
            <a:ext cx="177165" cy="40005"/>
          </a:xfrm>
          <a:custGeom>
            <a:avLst/>
            <a:gdLst/>
            <a:ahLst/>
            <a:cxnLst/>
            <a:rect l="l" t="t" r="r" b="b"/>
            <a:pathLst>
              <a:path w="177165" h="40004">
                <a:moveTo>
                  <a:pt x="0" y="39624"/>
                </a:moveTo>
                <a:lnTo>
                  <a:pt x="176784" y="39624"/>
                </a:lnTo>
                <a:lnTo>
                  <a:pt x="176784" y="0"/>
                </a:lnTo>
                <a:lnTo>
                  <a:pt x="0" y="0"/>
                </a:lnTo>
                <a:lnTo>
                  <a:pt x="0" y="39624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103375" y="3948684"/>
            <a:ext cx="178435" cy="60960"/>
          </a:xfrm>
          <a:custGeom>
            <a:avLst/>
            <a:gdLst/>
            <a:ahLst/>
            <a:cxnLst/>
            <a:rect l="l" t="t" r="r" b="b"/>
            <a:pathLst>
              <a:path w="178434" h="60960">
                <a:moveTo>
                  <a:pt x="178308" y="0"/>
                </a:moveTo>
                <a:lnTo>
                  <a:pt x="0" y="0"/>
                </a:lnTo>
                <a:lnTo>
                  <a:pt x="0" y="60959"/>
                </a:lnTo>
                <a:lnTo>
                  <a:pt x="178308" y="60959"/>
                </a:lnTo>
                <a:lnTo>
                  <a:pt x="17830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370075" y="3880103"/>
            <a:ext cx="177165" cy="78105"/>
          </a:xfrm>
          <a:custGeom>
            <a:avLst/>
            <a:gdLst/>
            <a:ahLst/>
            <a:cxnLst/>
            <a:rect l="l" t="t" r="r" b="b"/>
            <a:pathLst>
              <a:path w="177165" h="78104">
                <a:moveTo>
                  <a:pt x="176784" y="0"/>
                </a:moveTo>
                <a:lnTo>
                  <a:pt x="0" y="0"/>
                </a:lnTo>
                <a:lnTo>
                  <a:pt x="0" y="77724"/>
                </a:lnTo>
                <a:lnTo>
                  <a:pt x="176784" y="77724"/>
                </a:lnTo>
                <a:lnTo>
                  <a:pt x="17678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636776" y="3755135"/>
            <a:ext cx="177165" cy="97790"/>
          </a:xfrm>
          <a:custGeom>
            <a:avLst/>
            <a:gdLst/>
            <a:ahLst/>
            <a:cxnLst/>
            <a:rect l="l" t="t" r="r" b="b"/>
            <a:pathLst>
              <a:path w="177164" h="97789">
                <a:moveTo>
                  <a:pt x="176784" y="0"/>
                </a:moveTo>
                <a:lnTo>
                  <a:pt x="0" y="0"/>
                </a:lnTo>
                <a:lnTo>
                  <a:pt x="0" y="97535"/>
                </a:lnTo>
                <a:lnTo>
                  <a:pt x="176784" y="97535"/>
                </a:lnTo>
                <a:lnTo>
                  <a:pt x="17678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901951" y="3643884"/>
            <a:ext cx="178435" cy="123825"/>
          </a:xfrm>
          <a:custGeom>
            <a:avLst/>
            <a:gdLst/>
            <a:ahLst/>
            <a:cxnLst/>
            <a:rect l="l" t="t" r="r" b="b"/>
            <a:pathLst>
              <a:path w="178435" h="123825">
                <a:moveTo>
                  <a:pt x="178308" y="0"/>
                </a:moveTo>
                <a:lnTo>
                  <a:pt x="0" y="0"/>
                </a:lnTo>
                <a:lnTo>
                  <a:pt x="0" y="123443"/>
                </a:lnTo>
                <a:lnTo>
                  <a:pt x="178308" y="123443"/>
                </a:lnTo>
                <a:lnTo>
                  <a:pt x="17830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168651" y="3534155"/>
            <a:ext cx="178435" cy="147955"/>
          </a:xfrm>
          <a:custGeom>
            <a:avLst/>
            <a:gdLst/>
            <a:ahLst/>
            <a:cxnLst/>
            <a:rect l="l" t="t" r="r" b="b"/>
            <a:pathLst>
              <a:path w="178435" h="147954">
                <a:moveTo>
                  <a:pt x="178308" y="0"/>
                </a:moveTo>
                <a:lnTo>
                  <a:pt x="0" y="0"/>
                </a:lnTo>
                <a:lnTo>
                  <a:pt x="0" y="147828"/>
                </a:lnTo>
                <a:lnTo>
                  <a:pt x="178308" y="147828"/>
                </a:lnTo>
                <a:lnTo>
                  <a:pt x="17830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435351" y="3412235"/>
            <a:ext cx="177165" cy="167640"/>
          </a:xfrm>
          <a:custGeom>
            <a:avLst/>
            <a:gdLst/>
            <a:ahLst/>
            <a:cxnLst/>
            <a:rect l="l" t="t" r="r" b="b"/>
            <a:pathLst>
              <a:path w="177164" h="167639">
                <a:moveTo>
                  <a:pt x="176784" y="0"/>
                </a:moveTo>
                <a:lnTo>
                  <a:pt x="0" y="0"/>
                </a:lnTo>
                <a:lnTo>
                  <a:pt x="0" y="167639"/>
                </a:lnTo>
                <a:lnTo>
                  <a:pt x="176784" y="167639"/>
                </a:lnTo>
                <a:lnTo>
                  <a:pt x="17678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71500" y="4122420"/>
            <a:ext cx="177165" cy="24765"/>
          </a:xfrm>
          <a:custGeom>
            <a:avLst/>
            <a:gdLst/>
            <a:ahLst/>
            <a:cxnLst/>
            <a:rect l="l" t="t" r="r" b="b"/>
            <a:pathLst>
              <a:path w="177165" h="24764">
                <a:moveTo>
                  <a:pt x="0" y="0"/>
                </a:moveTo>
                <a:lnTo>
                  <a:pt x="176784" y="0"/>
                </a:lnTo>
                <a:lnTo>
                  <a:pt x="176784" y="24383"/>
                </a:lnTo>
                <a:lnTo>
                  <a:pt x="0" y="24383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38200" y="4032503"/>
            <a:ext cx="177165" cy="40005"/>
          </a:xfrm>
          <a:custGeom>
            <a:avLst/>
            <a:gdLst/>
            <a:ahLst/>
            <a:cxnLst/>
            <a:rect l="l" t="t" r="r" b="b"/>
            <a:pathLst>
              <a:path w="177165" h="40004">
                <a:moveTo>
                  <a:pt x="0" y="0"/>
                </a:moveTo>
                <a:lnTo>
                  <a:pt x="176784" y="0"/>
                </a:lnTo>
                <a:lnTo>
                  <a:pt x="176784" y="39624"/>
                </a:lnTo>
                <a:lnTo>
                  <a:pt x="0" y="396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103375" y="3948684"/>
            <a:ext cx="178435" cy="60960"/>
          </a:xfrm>
          <a:custGeom>
            <a:avLst/>
            <a:gdLst/>
            <a:ahLst/>
            <a:cxnLst/>
            <a:rect l="l" t="t" r="r" b="b"/>
            <a:pathLst>
              <a:path w="178434" h="60960">
                <a:moveTo>
                  <a:pt x="0" y="0"/>
                </a:moveTo>
                <a:lnTo>
                  <a:pt x="178308" y="0"/>
                </a:lnTo>
                <a:lnTo>
                  <a:pt x="178308" y="60959"/>
                </a:lnTo>
                <a:lnTo>
                  <a:pt x="0" y="609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370075" y="3880103"/>
            <a:ext cx="177165" cy="78105"/>
          </a:xfrm>
          <a:custGeom>
            <a:avLst/>
            <a:gdLst/>
            <a:ahLst/>
            <a:cxnLst/>
            <a:rect l="l" t="t" r="r" b="b"/>
            <a:pathLst>
              <a:path w="177165" h="78104">
                <a:moveTo>
                  <a:pt x="0" y="0"/>
                </a:moveTo>
                <a:lnTo>
                  <a:pt x="176784" y="0"/>
                </a:lnTo>
                <a:lnTo>
                  <a:pt x="176784" y="77724"/>
                </a:lnTo>
                <a:lnTo>
                  <a:pt x="0" y="777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636776" y="3755135"/>
            <a:ext cx="177165" cy="97790"/>
          </a:xfrm>
          <a:custGeom>
            <a:avLst/>
            <a:gdLst/>
            <a:ahLst/>
            <a:cxnLst/>
            <a:rect l="l" t="t" r="r" b="b"/>
            <a:pathLst>
              <a:path w="177164" h="97789">
                <a:moveTo>
                  <a:pt x="0" y="0"/>
                </a:moveTo>
                <a:lnTo>
                  <a:pt x="176784" y="0"/>
                </a:lnTo>
                <a:lnTo>
                  <a:pt x="176784" y="97535"/>
                </a:lnTo>
                <a:lnTo>
                  <a:pt x="0" y="9753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901951" y="3643884"/>
            <a:ext cx="178435" cy="123825"/>
          </a:xfrm>
          <a:custGeom>
            <a:avLst/>
            <a:gdLst/>
            <a:ahLst/>
            <a:cxnLst/>
            <a:rect l="l" t="t" r="r" b="b"/>
            <a:pathLst>
              <a:path w="178435" h="123825">
                <a:moveTo>
                  <a:pt x="0" y="0"/>
                </a:moveTo>
                <a:lnTo>
                  <a:pt x="178308" y="0"/>
                </a:lnTo>
                <a:lnTo>
                  <a:pt x="178308" y="123443"/>
                </a:lnTo>
                <a:lnTo>
                  <a:pt x="0" y="12344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168651" y="3534155"/>
            <a:ext cx="178435" cy="147955"/>
          </a:xfrm>
          <a:custGeom>
            <a:avLst/>
            <a:gdLst/>
            <a:ahLst/>
            <a:cxnLst/>
            <a:rect l="l" t="t" r="r" b="b"/>
            <a:pathLst>
              <a:path w="178435" h="147954">
                <a:moveTo>
                  <a:pt x="0" y="0"/>
                </a:moveTo>
                <a:lnTo>
                  <a:pt x="178308" y="0"/>
                </a:lnTo>
                <a:lnTo>
                  <a:pt x="178308" y="147828"/>
                </a:lnTo>
                <a:lnTo>
                  <a:pt x="0" y="1478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435351" y="3412235"/>
            <a:ext cx="177165" cy="167640"/>
          </a:xfrm>
          <a:custGeom>
            <a:avLst/>
            <a:gdLst/>
            <a:ahLst/>
            <a:cxnLst/>
            <a:rect l="l" t="t" r="r" b="b"/>
            <a:pathLst>
              <a:path w="177164" h="167639">
                <a:moveTo>
                  <a:pt x="0" y="0"/>
                </a:moveTo>
                <a:lnTo>
                  <a:pt x="176784" y="0"/>
                </a:lnTo>
                <a:lnTo>
                  <a:pt x="176784" y="167639"/>
                </a:lnTo>
                <a:lnTo>
                  <a:pt x="0" y="1676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71500" y="3803903"/>
            <a:ext cx="177165" cy="318770"/>
          </a:xfrm>
          <a:custGeom>
            <a:avLst/>
            <a:gdLst/>
            <a:ahLst/>
            <a:cxnLst/>
            <a:rect l="l" t="t" r="r" b="b"/>
            <a:pathLst>
              <a:path w="177165" h="318770">
                <a:moveTo>
                  <a:pt x="176784" y="0"/>
                </a:moveTo>
                <a:lnTo>
                  <a:pt x="0" y="0"/>
                </a:lnTo>
                <a:lnTo>
                  <a:pt x="0" y="318516"/>
                </a:lnTo>
                <a:lnTo>
                  <a:pt x="176784" y="318516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38200" y="3614928"/>
            <a:ext cx="177165" cy="417830"/>
          </a:xfrm>
          <a:custGeom>
            <a:avLst/>
            <a:gdLst/>
            <a:ahLst/>
            <a:cxnLst/>
            <a:rect l="l" t="t" r="r" b="b"/>
            <a:pathLst>
              <a:path w="177165" h="417829">
                <a:moveTo>
                  <a:pt x="176784" y="0"/>
                </a:moveTo>
                <a:lnTo>
                  <a:pt x="0" y="0"/>
                </a:lnTo>
                <a:lnTo>
                  <a:pt x="0" y="417576"/>
                </a:lnTo>
                <a:lnTo>
                  <a:pt x="176784" y="417576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103375" y="3459479"/>
            <a:ext cx="178435" cy="489584"/>
          </a:xfrm>
          <a:custGeom>
            <a:avLst/>
            <a:gdLst/>
            <a:ahLst/>
            <a:cxnLst/>
            <a:rect l="l" t="t" r="r" b="b"/>
            <a:pathLst>
              <a:path w="178434" h="489585">
                <a:moveTo>
                  <a:pt x="178308" y="0"/>
                </a:moveTo>
                <a:lnTo>
                  <a:pt x="0" y="0"/>
                </a:lnTo>
                <a:lnTo>
                  <a:pt x="0" y="489204"/>
                </a:lnTo>
                <a:lnTo>
                  <a:pt x="178308" y="489204"/>
                </a:lnTo>
                <a:lnTo>
                  <a:pt x="178308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370075" y="3343655"/>
            <a:ext cx="177165" cy="536575"/>
          </a:xfrm>
          <a:custGeom>
            <a:avLst/>
            <a:gdLst/>
            <a:ahLst/>
            <a:cxnLst/>
            <a:rect l="l" t="t" r="r" b="b"/>
            <a:pathLst>
              <a:path w="177165" h="536575">
                <a:moveTo>
                  <a:pt x="176784" y="0"/>
                </a:moveTo>
                <a:lnTo>
                  <a:pt x="0" y="0"/>
                </a:lnTo>
                <a:lnTo>
                  <a:pt x="0" y="536448"/>
                </a:lnTo>
                <a:lnTo>
                  <a:pt x="176784" y="536448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636776" y="3040379"/>
            <a:ext cx="177165" cy="715010"/>
          </a:xfrm>
          <a:custGeom>
            <a:avLst/>
            <a:gdLst/>
            <a:ahLst/>
            <a:cxnLst/>
            <a:rect l="l" t="t" r="r" b="b"/>
            <a:pathLst>
              <a:path w="177164" h="715010">
                <a:moveTo>
                  <a:pt x="176784" y="0"/>
                </a:moveTo>
                <a:lnTo>
                  <a:pt x="0" y="0"/>
                </a:lnTo>
                <a:lnTo>
                  <a:pt x="0" y="714756"/>
                </a:lnTo>
                <a:lnTo>
                  <a:pt x="176784" y="714756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901951" y="2817876"/>
            <a:ext cx="178435" cy="826135"/>
          </a:xfrm>
          <a:custGeom>
            <a:avLst/>
            <a:gdLst/>
            <a:ahLst/>
            <a:cxnLst/>
            <a:rect l="l" t="t" r="r" b="b"/>
            <a:pathLst>
              <a:path w="178435" h="826135">
                <a:moveTo>
                  <a:pt x="178308" y="0"/>
                </a:moveTo>
                <a:lnTo>
                  <a:pt x="0" y="0"/>
                </a:lnTo>
                <a:lnTo>
                  <a:pt x="0" y="826008"/>
                </a:lnTo>
                <a:lnTo>
                  <a:pt x="178308" y="826008"/>
                </a:lnTo>
                <a:lnTo>
                  <a:pt x="178308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168651" y="2616707"/>
            <a:ext cx="178435" cy="917575"/>
          </a:xfrm>
          <a:custGeom>
            <a:avLst/>
            <a:gdLst/>
            <a:ahLst/>
            <a:cxnLst/>
            <a:rect l="l" t="t" r="r" b="b"/>
            <a:pathLst>
              <a:path w="178435" h="917575">
                <a:moveTo>
                  <a:pt x="178308" y="0"/>
                </a:moveTo>
                <a:lnTo>
                  <a:pt x="0" y="0"/>
                </a:lnTo>
                <a:lnTo>
                  <a:pt x="0" y="917448"/>
                </a:lnTo>
                <a:lnTo>
                  <a:pt x="178308" y="917448"/>
                </a:lnTo>
                <a:lnTo>
                  <a:pt x="178308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35351" y="2420111"/>
            <a:ext cx="177165" cy="992505"/>
          </a:xfrm>
          <a:custGeom>
            <a:avLst/>
            <a:gdLst/>
            <a:ahLst/>
            <a:cxnLst/>
            <a:rect l="l" t="t" r="r" b="b"/>
            <a:pathLst>
              <a:path w="177164" h="992504">
                <a:moveTo>
                  <a:pt x="176784" y="0"/>
                </a:moveTo>
                <a:lnTo>
                  <a:pt x="0" y="0"/>
                </a:lnTo>
                <a:lnTo>
                  <a:pt x="0" y="992124"/>
                </a:lnTo>
                <a:lnTo>
                  <a:pt x="176784" y="992124"/>
                </a:lnTo>
                <a:lnTo>
                  <a:pt x="17678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71500" y="3803903"/>
            <a:ext cx="177165" cy="318770"/>
          </a:xfrm>
          <a:custGeom>
            <a:avLst/>
            <a:gdLst/>
            <a:ahLst/>
            <a:cxnLst/>
            <a:rect l="l" t="t" r="r" b="b"/>
            <a:pathLst>
              <a:path w="177165" h="318770">
                <a:moveTo>
                  <a:pt x="0" y="0"/>
                </a:moveTo>
                <a:lnTo>
                  <a:pt x="176784" y="0"/>
                </a:lnTo>
                <a:lnTo>
                  <a:pt x="176784" y="318516"/>
                </a:lnTo>
                <a:lnTo>
                  <a:pt x="0" y="3185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38200" y="3614928"/>
            <a:ext cx="177165" cy="417830"/>
          </a:xfrm>
          <a:custGeom>
            <a:avLst/>
            <a:gdLst/>
            <a:ahLst/>
            <a:cxnLst/>
            <a:rect l="l" t="t" r="r" b="b"/>
            <a:pathLst>
              <a:path w="177165" h="417829">
                <a:moveTo>
                  <a:pt x="0" y="0"/>
                </a:moveTo>
                <a:lnTo>
                  <a:pt x="176784" y="0"/>
                </a:lnTo>
                <a:lnTo>
                  <a:pt x="176784" y="417576"/>
                </a:lnTo>
                <a:lnTo>
                  <a:pt x="0" y="4175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103375" y="3459479"/>
            <a:ext cx="178435" cy="489584"/>
          </a:xfrm>
          <a:custGeom>
            <a:avLst/>
            <a:gdLst/>
            <a:ahLst/>
            <a:cxnLst/>
            <a:rect l="l" t="t" r="r" b="b"/>
            <a:pathLst>
              <a:path w="178434" h="489585">
                <a:moveTo>
                  <a:pt x="0" y="0"/>
                </a:moveTo>
                <a:lnTo>
                  <a:pt x="178308" y="0"/>
                </a:lnTo>
                <a:lnTo>
                  <a:pt x="178308" y="489204"/>
                </a:lnTo>
                <a:lnTo>
                  <a:pt x="0" y="4892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370075" y="3343655"/>
            <a:ext cx="177165" cy="536575"/>
          </a:xfrm>
          <a:custGeom>
            <a:avLst/>
            <a:gdLst/>
            <a:ahLst/>
            <a:cxnLst/>
            <a:rect l="l" t="t" r="r" b="b"/>
            <a:pathLst>
              <a:path w="177165" h="536575">
                <a:moveTo>
                  <a:pt x="0" y="0"/>
                </a:moveTo>
                <a:lnTo>
                  <a:pt x="176784" y="0"/>
                </a:lnTo>
                <a:lnTo>
                  <a:pt x="176784" y="536448"/>
                </a:lnTo>
                <a:lnTo>
                  <a:pt x="0" y="5364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636776" y="3040379"/>
            <a:ext cx="177165" cy="715010"/>
          </a:xfrm>
          <a:custGeom>
            <a:avLst/>
            <a:gdLst/>
            <a:ahLst/>
            <a:cxnLst/>
            <a:rect l="l" t="t" r="r" b="b"/>
            <a:pathLst>
              <a:path w="177164" h="715010">
                <a:moveTo>
                  <a:pt x="0" y="0"/>
                </a:moveTo>
                <a:lnTo>
                  <a:pt x="176784" y="0"/>
                </a:lnTo>
                <a:lnTo>
                  <a:pt x="176784" y="714756"/>
                </a:lnTo>
                <a:lnTo>
                  <a:pt x="0" y="7147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901951" y="2817876"/>
            <a:ext cx="178435" cy="826135"/>
          </a:xfrm>
          <a:custGeom>
            <a:avLst/>
            <a:gdLst/>
            <a:ahLst/>
            <a:cxnLst/>
            <a:rect l="l" t="t" r="r" b="b"/>
            <a:pathLst>
              <a:path w="178435" h="826135">
                <a:moveTo>
                  <a:pt x="0" y="0"/>
                </a:moveTo>
                <a:lnTo>
                  <a:pt x="178308" y="0"/>
                </a:lnTo>
                <a:lnTo>
                  <a:pt x="178308" y="826008"/>
                </a:lnTo>
                <a:lnTo>
                  <a:pt x="0" y="82600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68651" y="2616707"/>
            <a:ext cx="178435" cy="917575"/>
          </a:xfrm>
          <a:custGeom>
            <a:avLst/>
            <a:gdLst/>
            <a:ahLst/>
            <a:cxnLst/>
            <a:rect l="l" t="t" r="r" b="b"/>
            <a:pathLst>
              <a:path w="178435" h="917575">
                <a:moveTo>
                  <a:pt x="0" y="0"/>
                </a:moveTo>
                <a:lnTo>
                  <a:pt x="178308" y="0"/>
                </a:lnTo>
                <a:lnTo>
                  <a:pt x="178308" y="917448"/>
                </a:lnTo>
                <a:lnTo>
                  <a:pt x="0" y="9174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35351" y="2420111"/>
            <a:ext cx="177165" cy="992505"/>
          </a:xfrm>
          <a:custGeom>
            <a:avLst/>
            <a:gdLst/>
            <a:ahLst/>
            <a:cxnLst/>
            <a:rect l="l" t="t" r="r" b="b"/>
            <a:pathLst>
              <a:path w="177164" h="992504">
                <a:moveTo>
                  <a:pt x="0" y="0"/>
                </a:moveTo>
                <a:lnTo>
                  <a:pt x="176784" y="0"/>
                </a:lnTo>
                <a:lnTo>
                  <a:pt x="176784" y="992124"/>
                </a:lnTo>
                <a:lnTo>
                  <a:pt x="0" y="9921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71500" y="3681984"/>
            <a:ext cx="177165" cy="121920"/>
          </a:xfrm>
          <a:custGeom>
            <a:avLst/>
            <a:gdLst/>
            <a:ahLst/>
            <a:cxnLst/>
            <a:rect l="l" t="t" r="r" b="b"/>
            <a:pathLst>
              <a:path w="177165" h="121920">
                <a:moveTo>
                  <a:pt x="176784" y="0"/>
                </a:moveTo>
                <a:lnTo>
                  <a:pt x="0" y="0"/>
                </a:lnTo>
                <a:lnTo>
                  <a:pt x="0" y="121919"/>
                </a:lnTo>
                <a:lnTo>
                  <a:pt x="176784" y="121919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38200" y="3448811"/>
            <a:ext cx="177165" cy="166370"/>
          </a:xfrm>
          <a:custGeom>
            <a:avLst/>
            <a:gdLst/>
            <a:ahLst/>
            <a:cxnLst/>
            <a:rect l="l" t="t" r="r" b="b"/>
            <a:pathLst>
              <a:path w="177165" h="166370">
                <a:moveTo>
                  <a:pt x="176784" y="0"/>
                </a:moveTo>
                <a:lnTo>
                  <a:pt x="0" y="0"/>
                </a:lnTo>
                <a:lnTo>
                  <a:pt x="0" y="166115"/>
                </a:lnTo>
                <a:lnTo>
                  <a:pt x="176784" y="166115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1103375" y="3250692"/>
            <a:ext cx="178435" cy="208915"/>
          </a:xfrm>
          <a:custGeom>
            <a:avLst/>
            <a:gdLst/>
            <a:ahLst/>
            <a:cxnLst/>
            <a:rect l="l" t="t" r="r" b="b"/>
            <a:pathLst>
              <a:path w="178434" h="208914">
                <a:moveTo>
                  <a:pt x="178308" y="0"/>
                </a:moveTo>
                <a:lnTo>
                  <a:pt x="0" y="0"/>
                </a:lnTo>
                <a:lnTo>
                  <a:pt x="0" y="208787"/>
                </a:lnTo>
                <a:lnTo>
                  <a:pt x="178308" y="208787"/>
                </a:lnTo>
                <a:lnTo>
                  <a:pt x="178308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370075" y="3084576"/>
            <a:ext cx="177165" cy="259079"/>
          </a:xfrm>
          <a:custGeom>
            <a:avLst/>
            <a:gdLst/>
            <a:ahLst/>
            <a:cxnLst/>
            <a:rect l="l" t="t" r="r" b="b"/>
            <a:pathLst>
              <a:path w="177165" h="259079">
                <a:moveTo>
                  <a:pt x="176784" y="0"/>
                </a:moveTo>
                <a:lnTo>
                  <a:pt x="0" y="0"/>
                </a:lnTo>
                <a:lnTo>
                  <a:pt x="0" y="259080"/>
                </a:lnTo>
                <a:lnTo>
                  <a:pt x="176784" y="259080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636776" y="2715767"/>
            <a:ext cx="177165" cy="325120"/>
          </a:xfrm>
          <a:custGeom>
            <a:avLst/>
            <a:gdLst/>
            <a:ahLst/>
            <a:cxnLst/>
            <a:rect l="l" t="t" r="r" b="b"/>
            <a:pathLst>
              <a:path w="177164" h="325119">
                <a:moveTo>
                  <a:pt x="176784" y="0"/>
                </a:moveTo>
                <a:lnTo>
                  <a:pt x="0" y="0"/>
                </a:lnTo>
                <a:lnTo>
                  <a:pt x="0" y="324612"/>
                </a:lnTo>
                <a:lnTo>
                  <a:pt x="176784" y="324612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901951" y="2424683"/>
            <a:ext cx="178435" cy="393700"/>
          </a:xfrm>
          <a:custGeom>
            <a:avLst/>
            <a:gdLst/>
            <a:ahLst/>
            <a:cxnLst/>
            <a:rect l="l" t="t" r="r" b="b"/>
            <a:pathLst>
              <a:path w="178435" h="393700">
                <a:moveTo>
                  <a:pt x="178308" y="0"/>
                </a:moveTo>
                <a:lnTo>
                  <a:pt x="0" y="0"/>
                </a:lnTo>
                <a:lnTo>
                  <a:pt x="0" y="393192"/>
                </a:lnTo>
                <a:lnTo>
                  <a:pt x="178308" y="393192"/>
                </a:lnTo>
                <a:lnTo>
                  <a:pt x="178308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168651" y="2185416"/>
            <a:ext cx="178435" cy="431800"/>
          </a:xfrm>
          <a:custGeom>
            <a:avLst/>
            <a:gdLst/>
            <a:ahLst/>
            <a:cxnLst/>
            <a:rect l="l" t="t" r="r" b="b"/>
            <a:pathLst>
              <a:path w="178435" h="431800">
                <a:moveTo>
                  <a:pt x="178308" y="0"/>
                </a:moveTo>
                <a:lnTo>
                  <a:pt x="0" y="0"/>
                </a:lnTo>
                <a:lnTo>
                  <a:pt x="0" y="431291"/>
                </a:lnTo>
                <a:lnTo>
                  <a:pt x="178308" y="431291"/>
                </a:lnTo>
                <a:lnTo>
                  <a:pt x="178308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435351" y="1950720"/>
            <a:ext cx="177165" cy="469900"/>
          </a:xfrm>
          <a:custGeom>
            <a:avLst/>
            <a:gdLst/>
            <a:ahLst/>
            <a:cxnLst/>
            <a:rect l="l" t="t" r="r" b="b"/>
            <a:pathLst>
              <a:path w="177164" h="469900">
                <a:moveTo>
                  <a:pt x="176784" y="0"/>
                </a:moveTo>
                <a:lnTo>
                  <a:pt x="0" y="0"/>
                </a:lnTo>
                <a:lnTo>
                  <a:pt x="0" y="469392"/>
                </a:lnTo>
                <a:lnTo>
                  <a:pt x="176784" y="469392"/>
                </a:lnTo>
                <a:lnTo>
                  <a:pt x="176784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71500" y="3681984"/>
            <a:ext cx="177165" cy="121920"/>
          </a:xfrm>
          <a:custGeom>
            <a:avLst/>
            <a:gdLst/>
            <a:ahLst/>
            <a:cxnLst/>
            <a:rect l="l" t="t" r="r" b="b"/>
            <a:pathLst>
              <a:path w="177165" h="121920">
                <a:moveTo>
                  <a:pt x="0" y="0"/>
                </a:moveTo>
                <a:lnTo>
                  <a:pt x="176784" y="0"/>
                </a:lnTo>
                <a:lnTo>
                  <a:pt x="176784" y="121919"/>
                </a:lnTo>
                <a:lnTo>
                  <a:pt x="0" y="1219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38200" y="3448811"/>
            <a:ext cx="177165" cy="166370"/>
          </a:xfrm>
          <a:custGeom>
            <a:avLst/>
            <a:gdLst/>
            <a:ahLst/>
            <a:cxnLst/>
            <a:rect l="l" t="t" r="r" b="b"/>
            <a:pathLst>
              <a:path w="177165" h="166370">
                <a:moveTo>
                  <a:pt x="0" y="0"/>
                </a:moveTo>
                <a:lnTo>
                  <a:pt x="176784" y="0"/>
                </a:lnTo>
                <a:lnTo>
                  <a:pt x="176784" y="166115"/>
                </a:lnTo>
                <a:lnTo>
                  <a:pt x="0" y="1661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103375" y="3250692"/>
            <a:ext cx="178435" cy="208915"/>
          </a:xfrm>
          <a:custGeom>
            <a:avLst/>
            <a:gdLst/>
            <a:ahLst/>
            <a:cxnLst/>
            <a:rect l="l" t="t" r="r" b="b"/>
            <a:pathLst>
              <a:path w="178434" h="208914">
                <a:moveTo>
                  <a:pt x="0" y="0"/>
                </a:moveTo>
                <a:lnTo>
                  <a:pt x="178308" y="0"/>
                </a:lnTo>
                <a:lnTo>
                  <a:pt x="178308" y="208787"/>
                </a:lnTo>
                <a:lnTo>
                  <a:pt x="0" y="20878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370075" y="3084576"/>
            <a:ext cx="177165" cy="259079"/>
          </a:xfrm>
          <a:custGeom>
            <a:avLst/>
            <a:gdLst/>
            <a:ahLst/>
            <a:cxnLst/>
            <a:rect l="l" t="t" r="r" b="b"/>
            <a:pathLst>
              <a:path w="177165" h="259079">
                <a:moveTo>
                  <a:pt x="0" y="0"/>
                </a:moveTo>
                <a:lnTo>
                  <a:pt x="176784" y="0"/>
                </a:lnTo>
                <a:lnTo>
                  <a:pt x="176784" y="259080"/>
                </a:lnTo>
                <a:lnTo>
                  <a:pt x="0" y="2590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636776" y="2715767"/>
            <a:ext cx="177165" cy="325120"/>
          </a:xfrm>
          <a:custGeom>
            <a:avLst/>
            <a:gdLst/>
            <a:ahLst/>
            <a:cxnLst/>
            <a:rect l="l" t="t" r="r" b="b"/>
            <a:pathLst>
              <a:path w="177164" h="325119">
                <a:moveTo>
                  <a:pt x="0" y="0"/>
                </a:moveTo>
                <a:lnTo>
                  <a:pt x="176784" y="0"/>
                </a:lnTo>
                <a:lnTo>
                  <a:pt x="176784" y="324612"/>
                </a:lnTo>
                <a:lnTo>
                  <a:pt x="0" y="32461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901951" y="2424683"/>
            <a:ext cx="178435" cy="393700"/>
          </a:xfrm>
          <a:custGeom>
            <a:avLst/>
            <a:gdLst/>
            <a:ahLst/>
            <a:cxnLst/>
            <a:rect l="l" t="t" r="r" b="b"/>
            <a:pathLst>
              <a:path w="178435" h="393700">
                <a:moveTo>
                  <a:pt x="0" y="0"/>
                </a:moveTo>
                <a:lnTo>
                  <a:pt x="178308" y="0"/>
                </a:lnTo>
                <a:lnTo>
                  <a:pt x="178308" y="393192"/>
                </a:lnTo>
                <a:lnTo>
                  <a:pt x="0" y="3931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168651" y="2185416"/>
            <a:ext cx="178435" cy="431800"/>
          </a:xfrm>
          <a:custGeom>
            <a:avLst/>
            <a:gdLst/>
            <a:ahLst/>
            <a:cxnLst/>
            <a:rect l="l" t="t" r="r" b="b"/>
            <a:pathLst>
              <a:path w="178435" h="431800">
                <a:moveTo>
                  <a:pt x="0" y="0"/>
                </a:moveTo>
                <a:lnTo>
                  <a:pt x="178308" y="0"/>
                </a:lnTo>
                <a:lnTo>
                  <a:pt x="178308" y="431291"/>
                </a:lnTo>
                <a:lnTo>
                  <a:pt x="0" y="4312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435351" y="1950720"/>
            <a:ext cx="177165" cy="469900"/>
          </a:xfrm>
          <a:custGeom>
            <a:avLst/>
            <a:gdLst/>
            <a:ahLst/>
            <a:cxnLst/>
            <a:rect l="l" t="t" r="r" b="b"/>
            <a:pathLst>
              <a:path w="177164" h="469900">
                <a:moveTo>
                  <a:pt x="0" y="0"/>
                </a:moveTo>
                <a:lnTo>
                  <a:pt x="176784" y="0"/>
                </a:lnTo>
                <a:lnTo>
                  <a:pt x="176784" y="469392"/>
                </a:lnTo>
                <a:lnTo>
                  <a:pt x="0" y="4693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27304" y="4331208"/>
            <a:ext cx="2129155" cy="0"/>
          </a:xfrm>
          <a:custGeom>
            <a:avLst/>
            <a:gdLst/>
            <a:ahLst/>
            <a:cxnLst/>
            <a:rect l="l" t="t" r="r" b="b"/>
            <a:pathLst>
              <a:path w="2129155">
                <a:moveTo>
                  <a:pt x="0" y="0"/>
                </a:moveTo>
                <a:lnTo>
                  <a:pt x="2129028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 txBox="1"/>
          <p:nvPr/>
        </p:nvSpPr>
        <p:spPr>
          <a:xfrm>
            <a:off x="288137" y="4226356"/>
            <a:ext cx="110489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288137" y="3559809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203403" y="2892805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203403" y="2226310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9" name="object 89"/>
          <p:cNvSpPr/>
          <p:nvPr/>
        </p:nvSpPr>
        <p:spPr>
          <a:xfrm>
            <a:off x="651129" y="4474959"/>
            <a:ext cx="2130552" cy="2795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45236" y="176631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4" y="70103"/>
                </a:lnTo>
                <a:lnTo>
                  <a:pt x="7010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45236" y="176631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4" y="70103"/>
                </a:lnTo>
                <a:lnTo>
                  <a:pt x="7010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45236" y="19842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745236" y="19842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 txBox="1"/>
          <p:nvPr/>
        </p:nvSpPr>
        <p:spPr>
          <a:xfrm>
            <a:off x="832205" y="1647189"/>
            <a:ext cx="610870" cy="455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43000"/>
              </a:lnSpc>
            </a:pPr>
            <a:r>
              <a:rPr sz="1000" spc="-5" dirty="0">
                <a:latin typeface="Univers for BP"/>
                <a:cs typeface="Univers for BP"/>
              </a:rPr>
              <a:t>T</a:t>
            </a:r>
            <a:r>
              <a:rPr sz="1000" spc="-10" dirty="0">
                <a:latin typeface="Univers for BP"/>
                <a:cs typeface="Univers for BP"/>
              </a:rPr>
              <a:t>r</a:t>
            </a:r>
            <a:r>
              <a:rPr sz="1000" dirty="0">
                <a:latin typeface="Univers for BP"/>
                <a:cs typeface="Univers for BP"/>
              </a:rPr>
              <a:t>a</a:t>
            </a:r>
            <a:r>
              <a:rPr sz="1000" spc="-5" dirty="0">
                <a:latin typeface="Univers for BP"/>
                <a:cs typeface="Univers for BP"/>
              </a:rPr>
              <a:t>n</a:t>
            </a:r>
            <a:r>
              <a:rPr sz="1000" spc="-15" dirty="0">
                <a:latin typeface="Univers for BP"/>
                <a:cs typeface="Univers for BP"/>
              </a:rPr>
              <a:t>s</a:t>
            </a:r>
            <a:r>
              <a:rPr sz="1000" spc="-5" dirty="0">
                <a:latin typeface="Univers for BP"/>
                <a:cs typeface="Univers for BP"/>
              </a:rPr>
              <a:t>po</a:t>
            </a: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t  Industry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95" name="object 95"/>
          <p:cNvSpPr/>
          <p:nvPr/>
        </p:nvSpPr>
        <p:spPr>
          <a:xfrm>
            <a:off x="745236" y="2202179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745236" y="2202179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 txBox="1"/>
          <p:nvPr/>
        </p:nvSpPr>
        <p:spPr>
          <a:xfrm>
            <a:off x="832205" y="2148332"/>
            <a:ext cx="98996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Non-combusted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98" name="object 98"/>
          <p:cNvSpPr/>
          <p:nvPr/>
        </p:nvSpPr>
        <p:spPr>
          <a:xfrm>
            <a:off x="745236" y="2418588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745236" y="2418588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 txBox="1"/>
          <p:nvPr/>
        </p:nvSpPr>
        <p:spPr>
          <a:xfrm>
            <a:off x="832205" y="2366010"/>
            <a:ext cx="58991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Buildings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01" name="object 101"/>
          <p:cNvSpPr/>
          <p:nvPr/>
        </p:nvSpPr>
        <p:spPr>
          <a:xfrm>
            <a:off x="5442203" y="3665220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5177028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910328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643628" y="36652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4376928" y="3665220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355847" y="3665220"/>
            <a:ext cx="844550" cy="0"/>
          </a:xfrm>
          <a:custGeom>
            <a:avLst/>
            <a:gdLst/>
            <a:ahLst/>
            <a:cxnLst/>
            <a:rect l="l" t="t" r="r" b="b"/>
            <a:pathLst>
              <a:path w="844550">
                <a:moveTo>
                  <a:pt x="0" y="0"/>
                </a:moveTo>
                <a:lnTo>
                  <a:pt x="84429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5442203" y="2997707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177028" y="2997707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910328" y="2997707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355847" y="2997707"/>
            <a:ext cx="1376680" cy="0"/>
          </a:xfrm>
          <a:custGeom>
            <a:avLst/>
            <a:gdLst/>
            <a:ahLst/>
            <a:cxnLst/>
            <a:rect l="l" t="t" r="r" b="b"/>
            <a:pathLst>
              <a:path w="1376679">
                <a:moveTo>
                  <a:pt x="0" y="0"/>
                </a:moveTo>
                <a:lnTo>
                  <a:pt x="137617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5442203" y="2331720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177028" y="233172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355847" y="2331720"/>
            <a:ext cx="1643380" cy="0"/>
          </a:xfrm>
          <a:custGeom>
            <a:avLst/>
            <a:gdLst/>
            <a:ahLst/>
            <a:cxnLst/>
            <a:rect l="l" t="t" r="r" b="b"/>
            <a:pathLst>
              <a:path w="1643379">
                <a:moveTo>
                  <a:pt x="0" y="0"/>
                </a:moveTo>
                <a:lnTo>
                  <a:pt x="164287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3355847" y="1664207"/>
            <a:ext cx="2132330" cy="0"/>
          </a:xfrm>
          <a:custGeom>
            <a:avLst/>
            <a:gdLst/>
            <a:ahLst/>
            <a:cxnLst/>
            <a:rect l="l" t="t" r="r" b="b"/>
            <a:pathLst>
              <a:path w="2132329">
                <a:moveTo>
                  <a:pt x="0" y="0"/>
                </a:moveTo>
                <a:lnTo>
                  <a:pt x="213207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3401567" y="3866388"/>
            <a:ext cx="177165" cy="464820"/>
          </a:xfrm>
          <a:custGeom>
            <a:avLst/>
            <a:gdLst/>
            <a:ahLst/>
            <a:cxnLst/>
            <a:rect l="l" t="t" r="r" b="b"/>
            <a:pathLst>
              <a:path w="177164" h="464820">
                <a:moveTo>
                  <a:pt x="176784" y="0"/>
                </a:moveTo>
                <a:lnTo>
                  <a:pt x="0" y="0"/>
                </a:lnTo>
                <a:lnTo>
                  <a:pt x="0" y="464820"/>
                </a:lnTo>
                <a:lnTo>
                  <a:pt x="176784" y="464820"/>
                </a:lnTo>
                <a:lnTo>
                  <a:pt x="176784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3666744" y="3764279"/>
            <a:ext cx="178435" cy="567055"/>
          </a:xfrm>
          <a:custGeom>
            <a:avLst/>
            <a:gdLst/>
            <a:ahLst/>
            <a:cxnLst/>
            <a:rect l="l" t="t" r="r" b="b"/>
            <a:pathLst>
              <a:path w="178435" h="567054">
                <a:moveTo>
                  <a:pt x="178307" y="0"/>
                </a:moveTo>
                <a:lnTo>
                  <a:pt x="0" y="0"/>
                </a:lnTo>
                <a:lnTo>
                  <a:pt x="0" y="566928"/>
                </a:lnTo>
                <a:lnTo>
                  <a:pt x="178307" y="566928"/>
                </a:lnTo>
                <a:lnTo>
                  <a:pt x="178307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3933444" y="3660647"/>
            <a:ext cx="178435" cy="670560"/>
          </a:xfrm>
          <a:custGeom>
            <a:avLst/>
            <a:gdLst/>
            <a:ahLst/>
            <a:cxnLst/>
            <a:rect l="l" t="t" r="r" b="b"/>
            <a:pathLst>
              <a:path w="178435" h="670560">
                <a:moveTo>
                  <a:pt x="178307" y="0"/>
                </a:moveTo>
                <a:lnTo>
                  <a:pt x="0" y="0"/>
                </a:lnTo>
                <a:lnTo>
                  <a:pt x="0" y="670559"/>
                </a:lnTo>
                <a:lnTo>
                  <a:pt x="178307" y="670559"/>
                </a:lnTo>
                <a:lnTo>
                  <a:pt x="178307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200144" y="3582923"/>
            <a:ext cx="177165" cy="748665"/>
          </a:xfrm>
          <a:custGeom>
            <a:avLst/>
            <a:gdLst/>
            <a:ahLst/>
            <a:cxnLst/>
            <a:rect l="l" t="t" r="r" b="b"/>
            <a:pathLst>
              <a:path w="177164" h="748664">
                <a:moveTo>
                  <a:pt x="176783" y="0"/>
                </a:moveTo>
                <a:lnTo>
                  <a:pt x="0" y="0"/>
                </a:lnTo>
                <a:lnTo>
                  <a:pt x="0" y="748283"/>
                </a:lnTo>
                <a:lnTo>
                  <a:pt x="176783" y="748283"/>
                </a:lnTo>
                <a:lnTo>
                  <a:pt x="176783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466844" y="3564635"/>
            <a:ext cx="177165" cy="767080"/>
          </a:xfrm>
          <a:custGeom>
            <a:avLst/>
            <a:gdLst/>
            <a:ahLst/>
            <a:cxnLst/>
            <a:rect l="l" t="t" r="r" b="b"/>
            <a:pathLst>
              <a:path w="177164" h="767079">
                <a:moveTo>
                  <a:pt x="176783" y="0"/>
                </a:moveTo>
                <a:lnTo>
                  <a:pt x="0" y="0"/>
                </a:lnTo>
                <a:lnTo>
                  <a:pt x="0" y="766571"/>
                </a:lnTo>
                <a:lnTo>
                  <a:pt x="176783" y="766571"/>
                </a:lnTo>
                <a:lnTo>
                  <a:pt x="176783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732020" y="3552444"/>
            <a:ext cx="178435" cy="779145"/>
          </a:xfrm>
          <a:custGeom>
            <a:avLst/>
            <a:gdLst/>
            <a:ahLst/>
            <a:cxnLst/>
            <a:rect l="l" t="t" r="r" b="b"/>
            <a:pathLst>
              <a:path w="178435" h="779145">
                <a:moveTo>
                  <a:pt x="178307" y="0"/>
                </a:moveTo>
                <a:lnTo>
                  <a:pt x="0" y="0"/>
                </a:lnTo>
                <a:lnTo>
                  <a:pt x="0" y="778763"/>
                </a:lnTo>
                <a:lnTo>
                  <a:pt x="178307" y="778763"/>
                </a:lnTo>
                <a:lnTo>
                  <a:pt x="178307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998720" y="3558540"/>
            <a:ext cx="178435" cy="772795"/>
          </a:xfrm>
          <a:custGeom>
            <a:avLst/>
            <a:gdLst/>
            <a:ahLst/>
            <a:cxnLst/>
            <a:rect l="l" t="t" r="r" b="b"/>
            <a:pathLst>
              <a:path w="178435" h="772795">
                <a:moveTo>
                  <a:pt x="178307" y="0"/>
                </a:moveTo>
                <a:lnTo>
                  <a:pt x="0" y="0"/>
                </a:lnTo>
                <a:lnTo>
                  <a:pt x="0" y="772668"/>
                </a:lnTo>
                <a:lnTo>
                  <a:pt x="178307" y="772668"/>
                </a:lnTo>
                <a:lnTo>
                  <a:pt x="178307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265420" y="3569208"/>
            <a:ext cx="177165" cy="762000"/>
          </a:xfrm>
          <a:custGeom>
            <a:avLst/>
            <a:gdLst/>
            <a:ahLst/>
            <a:cxnLst/>
            <a:rect l="l" t="t" r="r" b="b"/>
            <a:pathLst>
              <a:path w="177164" h="762000">
                <a:moveTo>
                  <a:pt x="176783" y="0"/>
                </a:moveTo>
                <a:lnTo>
                  <a:pt x="0" y="0"/>
                </a:lnTo>
                <a:lnTo>
                  <a:pt x="0" y="761999"/>
                </a:lnTo>
                <a:lnTo>
                  <a:pt x="176783" y="761999"/>
                </a:lnTo>
                <a:lnTo>
                  <a:pt x="176783" y="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3401567" y="3866388"/>
            <a:ext cx="177165" cy="464820"/>
          </a:xfrm>
          <a:custGeom>
            <a:avLst/>
            <a:gdLst/>
            <a:ahLst/>
            <a:cxnLst/>
            <a:rect l="l" t="t" r="r" b="b"/>
            <a:pathLst>
              <a:path w="177164" h="464820">
                <a:moveTo>
                  <a:pt x="0" y="0"/>
                </a:moveTo>
                <a:lnTo>
                  <a:pt x="176784" y="0"/>
                </a:lnTo>
                <a:lnTo>
                  <a:pt x="176784" y="464820"/>
                </a:lnTo>
                <a:lnTo>
                  <a:pt x="0" y="46482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3666744" y="3764279"/>
            <a:ext cx="178435" cy="567055"/>
          </a:xfrm>
          <a:custGeom>
            <a:avLst/>
            <a:gdLst/>
            <a:ahLst/>
            <a:cxnLst/>
            <a:rect l="l" t="t" r="r" b="b"/>
            <a:pathLst>
              <a:path w="178435" h="567054">
                <a:moveTo>
                  <a:pt x="0" y="0"/>
                </a:moveTo>
                <a:lnTo>
                  <a:pt x="178307" y="0"/>
                </a:lnTo>
                <a:lnTo>
                  <a:pt x="178307" y="566928"/>
                </a:lnTo>
                <a:lnTo>
                  <a:pt x="0" y="5669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3933444" y="3660647"/>
            <a:ext cx="178435" cy="670560"/>
          </a:xfrm>
          <a:custGeom>
            <a:avLst/>
            <a:gdLst/>
            <a:ahLst/>
            <a:cxnLst/>
            <a:rect l="l" t="t" r="r" b="b"/>
            <a:pathLst>
              <a:path w="178435" h="670560">
                <a:moveTo>
                  <a:pt x="0" y="0"/>
                </a:moveTo>
                <a:lnTo>
                  <a:pt x="178307" y="0"/>
                </a:lnTo>
                <a:lnTo>
                  <a:pt x="178307" y="670559"/>
                </a:lnTo>
                <a:lnTo>
                  <a:pt x="0" y="6705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200144" y="3582923"/>
            <a:ext cx="177165" cy="748665"/>
          </a:xfrm>
          <a:custGeom>
            <a:avLst/>
            <a:gdLst/>
            <a:ahLst/>
            <a:cxnLst/>
            <a:rect l="l" t="t" r="r" b="b"/>
            <a:pathLst>
              <a:path w="177164" h="748664">
                <a:moveTo>
                  <a:pt x="0" y="0"/>
                </a:moveTo>
                <a:lnTo>
                  <a:pt x="176783" y="0"/>
                </a:lnTo>
                <a:lnTo>
                  <a:pt x="176783" y="748283"/>
                </a:lnTo>
                <a:lnTo>
                  <a:pt x="0" y="748283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466844" y="3564635"/>
            <a:ext cx="177165" cy="767080"/>
          </a:xfrm>
          <a:custGeom>
            <a:avLst/>
            <a:gdLst/>
            <a:ahLst/>
            <a:cxnLst/>
            <a:rect l="l" t="t" r="r" b="b"/>
            <a:pathLst>
              <a:path w="177164" h="767079">
                <a:moveTo>
                  <a:pt x="0" y="0"/>
                </a:moveTo>
                <a:lnTo>
                  <a:pt x="176783" y="0"/>
                </a:lnTo>
                <a:lnTo>
                  <a:pt x="176783" y="766571"/>
                </a:lnTo>
                <a:lnTo>
                  <a:pt x="0" y="76657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4732020" y="3552444"/>
            <a:ext cx="178435" cy="779145"/>
          </a:xfrm>
          <a:custGeom>
            <a:avLst/>
            <a:gdLst/>
            <a:ahLst/>
            <a:cxnLst/>
            <a:rect l="l" t="t" r="r" b="b"/>
            <a:pathLst>
              <a:path w="178435" h="779145">
                <a:moveTo>
                  <a:pt x="0" y="0"/>
                </a:moveTo>
                <a:lnTo>
                  <a:pt x="178307" y="0"/>
                </a:lnTo>
                <a:lnTo>
                  <a:pt x="178307" y="778763"/>
                </a:lnTo>
                <a:lnTo>
                  <a:pt x="0" y="77876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998720" y="3558540"/>
            <a:ext cx="178435" cy="772795"/>
          </a:xfrm>
          <a:custGeom>
            <a:avLst/>
            <a:gdLst/>
            <a:ahLst/>
            <a:cxnLst/>
            <a:rect l="l" t="t" r="r" b="b"/>
            <a:pathLst>
              <a:path w="178435" h="772795">
                <a:moveTo>
                  <a:pt x="0" y="0"/>
                </a:moveTo>
                <a:lnTo>
                  <a:pt x="178307" y="0"/>
                </a:lnTo>
                <a:lnTo>
                  <a:pt x="178307" y="772668"/>
                </a:lnTo>
                <a:lnTo>
                  <a:pt x="0" y="7726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265420" y="3569208"/>
            <a:ext cx="177165" cy="762000"/>
          </a:xfrm>
          <a:custGeom>
            <a:avLst/>
            <a:gdLst/>
            <a:ahLst/>
            <a:cxnLst/>
            <a:rect l="l" t="t" r="r" b="b"/>
            <a:pathLst>
              <a:path w="177164" h="762000">
                <a:moveTo>
                  <a:pt x="0" y="0"/>
                </a:moveTo>
                <a:lnTo>
                  <a:pt x="176783" y="0"/>
                </a:lnTo>
                <a:lnTo>
                  <a:pt x="176783" y="761999"/>
                </a:lnTo>
                <a:lnTo>
                  <a:pt x="0" y="76199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3401567" y="3838955"/>
            <a:ext cx="177165" cy="27940"/>
          </a:xfrm>
          <a:custGeom>
            <a:avLst/>
            <a:gdLst/>
            <a:ahLst/>
            <a:cxnLst/>
            <a:rect l="l" t="t" r="r" b="b"/>
            <a:pathLst>
              <a:path w="177164" h="27939">
                <a:moveTo>
                  <a:pt x="0" y="27432"/>
                </a:moveTo>
                <a:lnTo>
                  <a:pt x="176784" y="27432"/>
                </a:lnTo>
                <a:lnTo>
                  <a:pt x="176784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3666744" y="3707891"/>
            <a:ext cx="178435" cy="56515"/>
          </a:xfrm>
          <a:custGeom>
            <a:avLst/>
            <a:gdLst/>
            <a:ahLst/>
            <a:cxnLst/>
            <a:rect l="l" t="t" r="r" b="b"/>
            <a:pathLst>
              <a:path w="178435" h="56514">
                <a:moveTo>
                  <a:pt x="0" y="56387"/>
                </a:moveTo>
                <a:lnTo>
                  <a:pt x="178307" y="56387"/>
                </a:lnTo>
                <a:lnTo>
                  <a:pt x="178307" y="0"/>
                </a:lnTo>
                <a:lnTo>
                  <a:pt x="0" y="0"/>
                </a:lnTo>
                <a:lnTo>
                  <a:pt x="0" y="56387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3933444" y="3569208"/>
            <a:ext cx="178435" cy="91440"/>
          </a:xfrm>
          <a:custGeom>
            <a:avLst/>
            <a:gdLst/>
            <a:ahLst/>
            <a:cxnLst/>
            <a:rect l="l" t="t" r="r" b="b"/>
            <a:pathLst>
              <a:path w="178435" h="91439">
                <a:moveTo>
                  <a:pt x="178307" y="0"/>
                </a:moveTo>
                <a:lnTo>
                  <a:pt x="0" y="0"/>
                </a:lnTo>
                <a:lnTo>
                  <a:pt x="0" y="91439"/>
                </a:lnTo>
                <a:lnTo>
                  <a:pt x="178307" y="91439"/>
                </a:lnTo>
                <a:lnTo>
                  <a:pt x="178307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4200144" y="3448811"/>
            <a:ext cx="177165" cy="134620"/>
          </a:xfrm>
          <a:custGeom>
            <a:avLst/>
            <a:gdLst/>
            <a:ahLst/>
            <a:cxnLst/>
            <a:rect l="l" t="t" r="r" b="b"/>
            <a:pathLst>
              <a:path w="177164" h="134620">
                <a:moveTo>
                  <a:pt x="176783" y="0"/>
                </a:moveTo>
                <a:lnTo>
                  <a:pt x="0" y="0"/>
                </a:lnTo>
                <a:lnTo>
                  <a:pt x="0" y="134112"/>
                </a:lnTo>
                <a:lnTo>
                  <a:pt x="176783" y="134112"/>
                </a:lnTo>
                <a:lnTo>
                  <a:pt x="176783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466844" y="3232404"/>
            <a:ext cx="177165" cy="332740"/>
          </a:xfrm>
          <a:custGeom>
            <a:avLst/>
            <a:gdLst/>
            <a:ahLst/>
            <a:cxnLst/>
            <a:rect l="l" t="t" r="r" b="b"/>
            <a:pathLst>
              <a:path w="177164" h="332739">
                <a:moveTo>
                  <a:pt x="176783" y="0"/>
                </a:moveTo>
                <a:lnTo>
                  <a:pt x="0" y="0"/>
                </a:lnTo>
                <a:lnTo>
                  <a:pt x="0" y="332231"/>
                </a:lnTo>
                <a:lnTo>
                  <a:pt x="176783" y="332231"/>
                </a:lnTo>
                <a:lnTo>
                  <a:pt x="176783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4732020" y="3090672"/>
            <a:ext cx="178435" cy="462280"/>
          </a:xfrm>
          <a:custGeom>
            <a:avLst/>
            <a:gdLst/>
            <a:ahLst/>
            <a:cxnLst/>
            <a:rect l="l" t="t" r="r" b="b"/>
            <a:pathLst>
              <a:path w="178435" h="462279">
                <a:moveTo>
                  <a:pt x="178307" y="0"/>
                </a:moveTo>
                <a:lnTo>
                  <a:pt x="0" y="0"/>
                </a:lnTo>
                <a:lnTo>
                  <a:pt x="0" y="461771"/>
                </a:lnTo>
                <a:lnTo>
                  <a:pt x="178307" y="461771"/>
                </a:lnTo>
                <a:lnTo>
                  <a:pt x="178307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4998720" y="3046476"/>
            <a:ext cx="178435" cy="512445"/>
          </a:xfrm>
          <a:custGeom>
            <a:avLst/>
            <a:gdLst/>
            <a:ahLst/>
            <a:cxnLst/>
            <a:rect l="l" t="t" r="r" b="b"/>
            <a:pathLst>
              <a:path w="178435" h="512445">
                <a:moveTo>
                  <a:pt x="178307" y="0"/>
                </a:moveTo>
                <a:lnTo>
                  <a:pt x="0" y="0"/>
                </a:lnTo>
                <a:lnTo>
                  <a:pt x="0" y="512064"/>
                </a:lnTo>
                <a:lnTo>
                  <a:pt x="178307" y="512064"/>
                </a:lnTo>
                <a:lnTo>
                  <a:pt x="178307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5265420" y="3032760"/>
            <a:ext cx="177165" cy="536575"/>
          </a:xfrm>
          <a:custGeom>
            <a:avLst/>
            <a:gdLst/>
            <a:ahLst/>
            <a:cxnLst/>
            <a:rect l="l" t="t" r="r" b="b"/>
            <a:pathLst>
              <a:path w="177164" h="536575">
                <a:moveTo>
                  <a:pt x="176783" y="0"/>
                </a:moveTo>
                <a:lnTo>
                  <a:pt x="0" y="0"/>
                </a:lnTo>
                <a:lnTo>
                  <a:pt x="0" y="536447"/>
                </a:lnTo>
                <a:lnTo>
                  <a:pt x="176783" y="536447"/>
                </a:lnTo>
                <a:lnTo>
                  <a:pt x="176783" y="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3401567" y="3838955"/>
            <a:ext cx="177165" cy="27940"/>
          </a:xfrm>
          <a:custGeom>
            <a:avLst/>
            <a:gdLst/>
            <a:ahLst/>
            <a:cxnLst/>
            <a:rect l="l" t="t" r="r" b="b"/>
            <a:pathLst>
              <a:path w="177164" h="27939">
                <a:moveTo>
                  <a:pt x="0" y="0"/>
                </a:moveTo>
                <a:lnTo>
                  <a:pt x="176784" y="0"/>
                </a:lnTo>
                <a:lnTo>
                  <a:pt x="176784" y="27432"/>
                </a:lnTo>
                <a:lnTo>
                  <a:pt x="0" y="2743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3666744" y="3707891"/>
            <a:ext cx="178435" cy="56515"/>
          </a:xfrm>
          <a:custGeom>
            <a:avLst/>
            <a:gdLst/>
            <a:ahLst/>
            <a:cxnLst/>
            <a:rect l="l" t="t" r="r" b="b"/>
            <a:pathLst>
              <a:path w="178435" h="56514">
                <a:moveTo>
                  <a:pt x="0" y="0"/>
                </a:moveTo>
                <a:lnTo>
                  <a:pt x="178307" y="0"/>
                </a:lnTo>
                <a:lnTo>
                  <a:pt x="178307" y="56388"/>
                </a:lnTo>
                <a:lnTo>
                  <a:pt x="0" y="5638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3933444" y="3569208"/>
            <a:ext cx="178435" cy="91440"/>
          </a:xfrm>
          <a:custGeom>
            <a:avLst/>
            <a:gdLst/>
            <a:ahLst/>
            <a:cxnLst/>
            <a:rect l="l" t="t" r="r" b="b"/>
            <a:pathLst>
              <a:path w="178435" h="91439">
                <a:moveTo>
                  <a:pt x="0" y="0"/>
                </a:moveTo>
                <a:lnTo>
                  <a:pt x="178307" y="0"/>
                </a:lnTo>
                <a:lnTo>
                  <a:pt x="178307" y="91439"/>
                </a:lnTo>
                <a:lnTo>
                  <a:pt x="0" y="914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4200144" y="3448811"/>
            <a:ext cx="177165" cy="134620"/>
          </a:xfrm>
          <a:custGeom>
            <a:avLst/>
            <a:gdLst/>
            <a:ahLst/>
            <a:cxnLst/>
            <a:rect l="l" t="t" r="r" b="b"/>
            <a:pathLst>
              <a:path w="177164" h="134620">
                <a:moveTo>
                  <a:pt x="0" y="0"/>
                </a:moveTo>
                <a:lnTo>
                  <a:pt x="176783" y="0"/>
                </a:lnTo>
                <a:lnTo>
                  <a:pt x="176783" y="134112"/>
                </a:lnTo>
                <a:lnTo>
                  <a:pt x="0" y="13411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466844" y="3232404"/>
            <a:ext cx="177165" cy="332740"/>
          </a:xfrm>
          <a:custGeom>
            <a:avLst/>
            <a:gdLst/>
            <a:ahLst/>
            <a:cxnLst/>
            <a:rect l="l" t="t" r="r" b="b"/>
            <a:pathLst>
              <a:path w="177164" h="332739">
                <a:moveTo>
                  <a:pt x="0" y="0"/>
                </a:moveTo>
                <a:lnTo>
                  <a:pt x="176783" y="0"/>
                </a:lnTo>
                <a:lnTo>
                  <a:pt x="176783" y="332231"/>
                </a:lnTo>
                <a:lnTo>
                  <a:pt x="0" y="3322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732020" y="3090672"/>
            <a:ext cx="178435" cy="462280"/>
          </a:xfrm>
          <a:custGeom>
            <a:avLst/>
            <a:gdLst/>
            <a:ahLst/>
            <a:cxnLst/>
            <a:rect l="l" t="t" r="r" b="b"/>
            <a:pathLst>
              <a:path w="178435" h="462279">
                <a:moveTo>
                  <a:pt x="0" y="0"/>
                </a:moveTo>
                <a:lnTo>
                  <a:pt x="178307" y="0"/>
                </a:lnTo>
                <a:lnTo>
                  <a:pt x="178307" y="461771"/>
                </a:lnTo>
                <a:lnTo>
                  <a:pt x="0" y="46177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998720" y="3046476"/>
            <a:ext cx="178435" cy="512445"/>
          </a:xfrm>
          <a:custGeom>
            <a:avLst/>
            <a:gdLst/>
            <a:ahLst/>
            <a:cxnLst/>
            <a:rect l="l" t="t" r="r" b="b"/>
            <a:pathLst>
              <a:path w="178435" h="512445">
                <a:moveTo>
                  <a:pt x="0" y="0"/>
                </a:moveTo>
                <a:lnTo>
                  <a:pt x="178307" y="0"/>
                </a:lnTo>
                <a:lnTo>
                  <a:pt x="178307" y="512064"/>
                </a:lnTo>
                <a:lnTo>
                  <a:pt x="0" y="51206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5265420" y="3032760"/>
            <a:ext cx="177165" cy="536575"/>
          </a:xfrm>
          <a:custGeom>
            <a:avLst/>
            <a:gdLst/>
            <a:ahLst/>
            <a:cxnLst/>
            <a:rect l="l" t="t" r="r" b="b"/>
            <a:pathLst>
              <a:path w="177164" h="536575">
                <a:moveTo>
                  <a:pt x="0" y="0"/>
                </a:moveTo>
                <a:lnTo>
                  <a:pt x="176783" y="0"/>
                </a:lnTo>
                <a:lnTo>
                  <a:pt x="176783" y="536447"/>
                </a:lnTo>
                <a:lnTo>
                  <a:pt x="0" y="53644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3401567" y="3835146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7619">
            <a:solidFill>
              <a:srgbClr val="8ADE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3666744" y="3694176"/>
            <a:ext cx="178435" cy="13970"/>
          </a:xfrm>
          <a:custGeom>
            <a:avLst/>
            <a:gdLst/>
            <a:ahLst/>
            <a:cxnLst/>
            <a:rect l="l" t="t" r="r" b="b"/>
            <a:pathLst>
              <a:path w="178435" h="13970">
                <a:moveTo>
                  <a:pt x="0" y="13715"/>
                </a:moveTo>
                <a:lnTo>
                  <a:pt x="178307" y="13715"/>
                </a:lnTo>
                <a:lnTo>
                  <a:pt x="178307" y="0"/>
                </a:lnTo>
                <a:lnTo>
                  <a:pt x="0" y="0"/>
                </a:lnTo>
                <a:lnTo>
                  <a:pt x="0" y="13715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3933444" y="3543300"/>
            <a:ext cx="178435" cy="26034"/>
          </a:xfrm>
          <a:custGeom>
            <a:avLst/>
            <a:gdLst/>
            <a:ahLst/>
            <a:cxnLst/>
            <a:rect l="l" t="t" r="r" b="b"/>
            <a:pathLst>
              <a:path w="178435" h="26035">
                <a:moveTo>
                  <a:pt x="0" y="25908"/>
                </a:moveTo>
                <a:lnTo>
                  <a:pt x="178307" y="25908"/>
                </a:lnTo>
                <a:lnTo>
                  <a:pt x="178307" y="0"/>
                </a:lnTo>
                <a:lnTo>
                  <a:pt x="0" y="0"/>
                </a:lnTo>
                <a:lnTo>
                  <a:pt x="0" y="25908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4200144" y="3406140"/>
            <a:ext cx="177165" cy="43180"/>
          </a:xfrm>
          <a:custGeom>
            <a:avLst/>
            <a:gdLst/>
            <a:ahLst/>
            <a:cxnLst/>
            <a:rect l="l" t="t" r="r" b="b"/>
            <a:pathLst>
              <a:path w="177164" h="43179">
                <a:moveTo>
                  <a:pt x="0" y="42672"/>
                </a:moveTo>
                <a:lnTo>
                  <a:pt x="176783" y="42672"/>
                </a:lnTo>
                <a:lnTo>
                  <a:pt x="176783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466844" y="3160776"/>
            <a:ext cx="177165" cy="71755"/>
          </a:xfrm>
          <a:custGeom>
            <a:avLst/>
            <a:gdLst/>
            <a:ahLst/>
            <a:cxnLst/>
            <a:rect l="l" t="t" r="r" b="b"/>
            <a:pathLst>
              <a:path w="177164" h="71755">
                <a:moveTo>
                  <a:pt x="176783" y="0"/>
                </a:moveTo>
                <a:lnTo>
                  <a:pt x="0" y="0"/>
                </a:lnTo>
                <a:lnTo>
                  <a:pt x="0" y="71628"/>
                </a:lnTo>
                <a:lnTo>
                  <a:pt x="176783" y="71628"/>
                </a:lnTo>
                <a:lnTo>
                  <a:pt x="176783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4732020" y="2976372"/>
            <a:ext cx="178435" cy="114300"/>
          </a:xfrm>
          <a:custGeom>
            <a:avLst/>
            <a:gdLst/>
            <a:ahLst/>
            <a:cxnLst/>
            <a:rect l="l" t="t" r="r" b="b"/>
            <a:pathLst>
              <a:path w="178435" h="114300">
                <a:moveTo>
                  <a:pt x="178307" y="0"/>
                </a:moveTo>
                <a:lnTo>
                  <a:pt x="0" y="0"/>
                </a:lnTo>
                <a:lnTo>
                  <a:pt x="0" y="114300"/>
                </a:lnTo>
                <a:lnTo>
                  <a:pt x="178307" y="114300"/>
                </a:lnTo>
                <a:lnTo>
                  <a:pt x="178307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998720" y="2872739"/>
            <a:ext cx="178435" cy="173990"/>
          </a:xfrm>
          <a:custGeom>
            <a:avLst/>
            <a:gdLst/>
            <a:ahLst/>
            <a:cxnLst/>
            <a:rect l="l" t="t" r="r" b="b"/>
            <a:pathLst>
              <a:path w="178435" h="173989">
                <a:moveTo>
                  <a:pt x="178307" y="0"/>
                </a:moveTo>
                <a:lnTo>
                  <a:pt x="0" y="0"/>
                </a:lnTo>
                <a:lnTo>
                  <a:pt x="0" y="173736"/>
                </a:lnTo>
                <a:lnTo>
                  <a:pt x="178307" y="173736"/>
                </a:lnTo>
                <a:lnTo>
                  <a:pt x="178307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5265420" y="2776727"/>
            <a:ext cx="177165" cy="256540"/>
          </a:xfrm>
          <a:custGeom>
            <a:avLst/>
            <a:gdLst/>
            <a:ahLst/>
            <a:cxnLst/>
            <a:rect l="l" t="t" r="r" b="b"/>
            <a:pathLst>
              <a:path w="177164" h="256539">
                <a:moveTo>
                  <a:pt x="176783" y="0"/>
                </a:moveTo>
                <a:lnTo>
                  <a:pt x="0" y="0"/>
                </a:lnTo>
                <a:lnTo>
                  <a:pt x="0" y="256032"/>
                </a:lnTo>
                <a:lnTo>
                  <a:pt x="176783" y="256032"/>
                </a:lnTo>
                <a:lnTo>
                  <a:pt x="176783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3396996" y="3826764"/>
            <a:ext cx="186055" cy="17145"/>
          </a:xfrm>
          <a:custGeom>
            <a:avLst/>
            <a:gdLst/>
            <a:ahLst/>
            <a:cxnLst/>
            <a:rect l="l" t="t" r="r" b="b"/>
            <a:pathLst>
              <a:path w="186054" h="17145">
                <a:moveTo>
                  <a:pt x="0" y="16764"/>
                </a:moveTo>
                <a:lnTo>
                  <a:pt x="185928" y="16764"/>
                </a:lnTo>
                <a:lnTo>
                  <a:pt x="185928" y="0"/>
                </a:lnTo>
                <a:lnTo>
                  <a:pt x="0" y="0"/>
                </a:lnTo>
                <a:lnTo>
                  <a:pt x="0" y="16764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3662171" y="3689603"/>
            <a:ext cx="187960" cy="22860"/>
          </a:xfrm>
          <a:custGeom>
            <a:avLst/>
            <a:gdLst/>
            <a:ahLst/>
            <a:cxnLst/>
            <a:rect l="l" t="t" r="r" b="b"/>
            <a:pathLst>
              <a:path w="187960" h="22860">
                <a:moveTo>
                  <a:pt x="0" y="22860"/>
                </a:moveTo>
                <a:lnTo>
                  <a:pt x="187451" y="22860"/>
                </a:lnTo>
                <a:lnTo>
                  <a:pt x="187451" y="0"/>
                </a:lnTo>
                <a:lnTo>
                  <a:pt x="0" y="0"/>
                </a:lnTo>
                <a:lnTo>
                  <a:pt x="0" y="2286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3933444" y="3543300"/>
            <a:ext cx="178435" cy="26034"/>
          </a:xfrm>
          <a:custGeom>
            <a:avLst/>
            <a:gdLst/>
            <a:ahLst/>
            <a:cxnLst/>
            <a:rect l="l" t="t" r="r" b="b"/>
            <a:pathLst>
              <a:path w="178435" h="26035">
                <a:moveTo>
                  <a:pt x="0" y="0"/>
                </a:moveTo>
                <a:lnTo>
                  <a:pt x="178307" y="0"/>
                </a:lnTo>
                <a:lnTo>
                  <a:pt x="178307" y="25908"/>
                </a:lnTo>
                <a:lnTo>
                  <a:pt x="0" y="2590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200144" y="3406140"/>
            <a:ext cx="177165" cy="43180"/>
          </a:xfrm>
          <a:custGeom>
            <a:avLst/>
            <a:gdLst/>
            <a:ahLst/>
            <a:cxnLst/>
            <a:rect l="l" t="t" r="r" b="b"/>
            <a:pathLst>
              <a:path w="177164" h="43179">
                <a:moveTo>
                  <a:pt x="0" y="0"/>
                </a:moveTo>
                <a:lnTo>
                  <a:pt x="176783" y="0"/>
                </a:lnTo>
                <a:lnTo>
                  <a:pt x="176783" y="42672"/>
                </a:lnTo>
                <a:lnTo>
                  <a:pt x="0" y="4267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466844" y="3160776"/>
            <a:ext cx="177165" cy="71755"/>
          </a:xfrm>
          <a:custGeom>
            <a:avLst/>
            <a:gdLst/>
            <a:ahLst/>
            <a:cxnLst/>
            <a:rect l="l" t="t" r="r" b="b"/>
            <a:pathLst>
              <a:path w="177164" h="71755">
                <a:moveTo>
                  <a:pt x="0" y="0"/>
                </a:moveTo>
                <a:lnTo>
                  <a:pt x="176783" y="0"/>
                </a:lnTo>
                <a:lnTo>
                  <a:pt x="176783" y="71628"/>
                </a:lnTo>
                <a:lnTo>
                  <a:pt x="0" y="716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732020" y="2976372"/>
            <a:ext cx="178435" cy="114300"/>
          </a:xfrm>
          <a:custGeom>
            <a:avLst/>
            <a:gdLst/>
            <a:ahLst/>
            <a:cxnLst/>
            <a:rect l="l" t="t" r="r" b="b"/>
            <a:pathLst>
              <a:path w="178435" h="114300">
                <a:moveTo>
                  <a:pt x="0" y="0"/>
                </a:moveTo>
                <a:lnTo>
                  <a:pt x="178307" y="0"/>
                </a:lnTo>
                <a:lnTo>
                  <a:pt x="178307" y="114300"/>
                </a:lnTo>
                <a:lnTo>
                  <a:pt x="0" y="11430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998720" y="2872739"/>
            <a:ext cx="178435" cy="173990"/>
          </a:xfrm>
          <a:custGeom>
            <a:avLst/>
            <a:gdLst/>
            <a:ahLst/>
            <a:cxnLst/>
            <a:rect l="l" t="t" r="r" b="b"/>
            <a:pathLst>
              <a:path w="178435" h="173989">
                <a:moveTo>
                  <a:pt x="0" y="0"/>
                </a:moveTo>
                <a:lnTo>
                  <a:pt x="178307" y="0"/>
                </a:lnTo>
                <a:lnTo>
                  <a:pt x="178307" y="173736"/>
                </a:lnTo>
                <a:lnTo>
                  <a:pt x="0" y="17373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5265420" y="2776727"/>
            <a:ext cx="177165" cy="256540"/>
          </a:xfrm>
          <a:custGeom>
            <a:avLst/>
            <a:gdLst/>
            <a:ahLst/>
            <a:cxnLst/>
            <a:rect l="l" t="t" r="r" b="b"/>
            <a:pathLst>
              <a:path w="177164" h="256539">
                <a:moveTo>
                  <a:pt x="0" y="0"/>
                </a:moveTo>
                <a:lnTo>
                  <a:pt x="176783" y="0"/>
                </a:lnTo>
                <a:lnTo>
                  <a:pt x="176783" y="256032"/>
                </a:lnTo>
                <a:lnTo>
                  <a:pt x="0" y="256032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3401567" y="3819144"/>
            <a:ext cx="177165" cy="12700"/>
          </a:xfrm>
          <a:custGeom>
            <a:avLst/>
            <a:gdLst/>
            <a:ahLst/>
            <a:cxnLst/>
            <a:rect l="l" t="t" r="r" b="b"/>
            <a:pathLst>
              <a:path w="177164" h="12700">
                <a:moveTo>
                  <a:pt x="0" y="12191"/>
                </a:moveTo>
                <a:lnTo>
                  <a:pt x="176784" y="12191"/>
                </a:lnTo>
                <a:lnTo>
                  <a:pt x="176784" y="0"/>
                </a:lnTo>
                <a:lnTo>
                  <a:pt x="0" y="0"/>
                </a:lnTo>
                <a:lnTo>
                  <a:pt x="0" y="12191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3666744" y="3672840"/>
            <a:ext cx="178435" cy="21590"/>
          </a:xfrm>
          <a:custGeom>
            <a:avLst/>
            <a:gdLst/>
            <a:ahLst/>
            <a:cxnLst/>
            <a:rect l="l" t="t" r="r" b="b"/>
            <a:pathLst>
              <a:path w="178435" h="21589">
                <a:moveTo>
                  <a:pt x="0" y="21336"/>
                </a:moveTo>
                <a:lnTo>
                  <a:pt x="178307" y="21336"/>
                </a:lnTo>
                <a:lnTo>
                  <a:pt x="178307" y="0"/>
                </a:lnTo>
                <a:lnTo>
                  <a:pt x="0" y="0"/>
                </a:lnTo>
                <a:lnTo>
                  <a:pt x="0" y="21336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3933444" y="3503676"/>
            <a:ext cx="178435" cy="40005"/>
          </a:xfrm>
          <a:custGeom>
            <a:avLst/>
            <a:gdLst/>
            <a:ahLst/>
            <a:cxnLst/>
            <a:rect l="l" t="t" r="r" b="b"/>
            <a:pathLst>
              <a:path w="178435" h="40004">
                <a:moveTo>
                  <a:pt x="0" y="39624"/>
                </a:moveTo>
                <a:lnTo>
                  <a:pt x="178307" y="39624"/>
                </a:lnTo>
                <a:lnTo>
                  <a:pt x="178307" y="0"/>
                </a:lnTo>
                <a:lnTo>
                  <a:pt x="0" y="0"/>
                </a:lnTo>
                <a:lnTo>
                  <a:pt x="0" y="3962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200144" y="3339084"/>
            <a:ext cx="177165" cy="67310"/>
          </a:xfrm>
          <a:custGeom>
            <a:avLst/>
            <a:gdLst/>
            <a:ahLst/>
            <a:cxnLst/>
            <a:rect l="l" t="t" r="r" b="b"/>
            <a:pathLst>
              <a:path w="177164" h="67310">
                <a:moveTo>
                  <a:pt x="176783" y="0"/>
                </a:moveTo>
                <a:lnTo>
                  <a:pt x="0" y="0"/>
                </a:lnTo>
                <a:lnTo>
                  <a:pt x="0" y="67056"/>
                </a:lnTo>
                <a:lnTo>
                  <a:pt x="176783" y="67056"/>
                </a:lnTo>
                <a:lnTo>
                  <a:pt x="176783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466844" y="3060192"/>
            <a:ext cx="177165" cy="100965"/>
          </a:xfrm>
          <a:custGeom>
            <a:avLst/>
            <a:gdLst/>
            <a:ahLst/>
            <a:cxnLst/>
            <a:rect l="l" t="t" r="r" b="b"/>
            <a:pathLst>
              <a:path w="177164" h="100964">
                <a:moveTo>
                  <a:pt x="176783" y="0"/>
                </a:moveTo>
                <a:lnTo>
                  <a:pt x="0" y="0"/>
                </a:lnTo>
                <a:lnTo>
                  <a:pt x="0" y="100583"/>
                </a:lnTo>
                <a:lnTo>
                  <a:pt x="176783" y="100583"/>
                </a:lnTo>
                <a:lnTo>
                  <a:pt x="176783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732020" y="2837688"/>
            <a:ext cx="178435" cy="139065"/>
          </a:xfrm>
          <a:custGeom>
            <a:avLst/>
            <a:gdLst/>
            <a:ahLst/>
            <a:cxnLst/>
            <a:rect l="l" t="t" r="r" b="b"/>
            <a:pathLst>
              <a:path w="178435" h="139064">
                <a:moveTo>
                  <a:pt x="178307" y="0"/>
                </a:moveTo>
                <a:lnTo>
                  <a:pt x="0" y="0"/>
                </a:lnTo>
                <a:lnTo>
                  <a:pt x="0" y="138684"/>
                </a:lnTo>
                <a:lnTo>
                  <a:pt x="178307" y="138684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998720" y="2692907"/>
            <a:ext cx="178435" cy="180340"/>
          </a:xfrm>
          <a:custGeom>
            <a:avLst/>
            <a:gdLst/>
            <a:ahLst/>
            <a:cxnLst/>
            <a:rect l="l" t="t" r="r" b="b"/>
            <a:pathLst>
              <a:path w="178435" h="180339">
                <a:moveTo>
                  <a:pt x="178307" y="0"/>
                </a:moveTo>
                <a:lnTo>
                  <a:pt x="0" y="0"/>
                </a:lnTo>
                <a:lnTo>
                  <a:pt x="0" y="179831"/>
                </a:lnTo>
                <a:lnTo>
                  <a:pt x="178307" y="179831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265420" y="2552700"/>
            <a:ext cx="177165" cy="224154"/>
          </a:xfrm>
          <a:custGeom>
            <a:avLst/>
            <a:gdLst/>
            <a:ahLst/>
            <a:cxnLst/>
            <a:rect l="l" t="t" r="r" b="b"/>
            <a:pathLst>
              <a:path w="177164" h="224155">
                <a:moveTo>
                  <a:pt x="176783" y="0"/>
                </a:moveTo>
                <a:lnTo>
                  <a:pt x="0" y="0"/>
                </a:lnTo>
                <a:lnTo>
                  <a:pt x="0" y="224027"/>
                </a:lnTo>
                <a:lnTo>
                  <a:pt x="176783" y="224027"/>
                </a:lnTo>
                <a:lnTo>
                  <a:pt x="176783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396996" y="3814571"/>
            <a:ext cx="186055" cy="21590"/>
          </a:xfrm>
          <a:custGeom>
            <a:avLst/>
            <a:gdLst/>
            <a:ahLst/>
            <a:cxnLst/>
            <a:rect l="l" t="t" r="r" b="b"/>
            <a:pathLst>
              <a:path w="186054" h="21589">
                <a:moveTo>
                  <a:pt x="0" y="21335"/>
                </a:moveTo>
                <a:lnTo>
                  <a:pt x="185928" y="21335"/>
                </a:lnTo>
                <a:lnTo>
                  <a:pt x="185928" y="0"/>
                </a:lnTo>
                <a:lnTo>
                  <a:pt x="0" y="0"/>
                </a:lnTo>
                <a:lnTo>
                  <a:pt x="0" y="21335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662171" y="3668267"/>
            <a:ext cx="187960" cy="30480"/>
          </a:xfrm>
          <a:custGeom>
            <a:avLst/>
            <a:gdLst/>
            <a:ahLst/>
            <a:cxnLst/>
            <a:rect l="l" t="t" r="r" b="b"/>
            <a:pathLst>
              <a:path w="187960" h="30479">
                <a:moveTo>
                  <a:pt x="0" y="30479"/>
                </a:moveTo>
                <a:lnTo>
                  <a:pt x="187451" y="30479"/>
                </a:lnTo>
                <a:lnTo>
                  <a:pt x="187451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933444" y="3503676"/>
            <a:ext cx="178435" cy="40005"/>
          </a:xfrm>
          <a:custGeom>
            <a:avLst/>
            <a:gdLst/>
            <a:ahLst/>
            <a:cxnLst/>
            <a:rect l="l" t="t" r="r" b="b"/>
            <a:pathLst>
              <a:path w="178435" h="40004">
                <a:moveTo>
                  <a:pt x="0" y="0"/>
                </a:moveTo>
                <a:lnTo>
                  <a:pt x="178307" y="0"/>
                </a:lnTo>
                <a:lnTo>
                  <a:pt x="178307" y="39624"/>
                </a:lnTo>
                <a:lnTo>
                  <a:pt x="0" y="396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4200144" y="3339084"/>
            <a:ext cx="177165" cy="67310"/>
          </a:xfrm>
          <a:custGeom>
            <a:avLst/>
            <a:gdLst/>
            <a:ahLst/>
            <a:cxnLst/>
            <a:rect l="l" t="t" r="r" b="b"/>
            <a:pathLst>
              <a:path w="177164" h="67310">
                <a:moveTo>
                  <a:pt x="0" y="0"/>
                </a:moveTo>
                <a:lnTo>
                  <a:pt x="176783" y="0"/>
                </a:lnTo>
                <a:lnTo>
                  <a:pt x="176783" y="67056"/>
                </a:lnTo>
                <a:lnTo>
                  <a:pt x="0" y="670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4466844" y="3060192"/>
            <a:ext cx="177165" cy="100965"/>
          </a:xfrm>
          <a:custGeom>
            <a:avLst/>
            <a:gdLst/>
            <a:ahLst/>
            <a:cxnLst/>
            <a:rect l="l" t="t" r="r" b="b"/>
            <a:pathLst>
              <a:path w="177164" h="100964">
                <a:moveTo>
                  <a:pt x="0" y="0"/>
                </a:moveTo>
                <a:lnTo>
                  <a:pt x="176783" y="0"/>
                </a:lnTo>
                <a:lnTo>
                  <a:pt x="176783" y="100583"/>
                </a:lnTo>
                <a:lnTo>
                  <a:pt x="0" y="1005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4732020" y="2837688"/>
            <a:ext cx="178435" cy="139065"/>
          </a:xfrm>
          <a:custGeom>
            <a:avLst/>
            <a:gdLst/>
            <a:ahLst/>
            <a:cxnLst/>
            <a:rect l="l" t="t" r="r" b="b"/>
            <a:pathLst>
              <a:path w="178435" h="139064">
                <a:moveTo>
                  <a:pt x="0" y="0"/>
                </a:moveTo>
                <a:lnTo>
                  <a:pt x="178307" y="0"/>
                </a:lnTo>
                <a:lnTo>
                  <a:pt x="178307" y="138684"/>
                </a:lnTo>
                <a:lnTo>
                  <a:pt x="0" y="13868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4998720" y="2692907"/>
            <a:ext cx="178435" cy="180340"/>
          </a:xfrm>
          <a:custGeom>
            <a:avLst/>
            <a:gdLst/>
            <a:ahLst/>
            <a:cxnLst/>
            <a:rect l="l" t="t" r="r" b="b"/>
            <a:pathLst>
              <a:path w="178435" h="180339">
                <a:moveTo>
                  <a:pt x="0" y="0"/>
                </a:moveTo>
                <a:lnTo>
                  <a:pt x="178307" y="0"/>
                </a:lnTo>
                <a:lnTo>
                  <a:pt x="178307" y="179831"/>
                </a:lnTo>
                <a:lnTo>
                  <a:pt x="0" y="1798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265420" y="2552700"/>
            <a:ext cx="177165" cy="224154"/>
          </a:xfrm>
          <a:custGeom>
            <a:avLst/>
            <a:gdLst/>
            <a:ahLst/>
            <a:cxnLst/>
            <a:rect l="l" t="t" r="r" b="b"/>
            <a:pathLst>
              <a:path w="177164" h="224155">
                <a:moveTo>
                  <a:pt x="0" y="0"/>
                </a:moveTo>
                <a:lnTo>
                  <a:pt x="176783" y="0"/>
                </a:lnTo>
                <a:lnTo>
                  <a:pt x="176783" y="224027"/>
                </a:lnTo>
                <a:lnTo>
                  <a:pt x="0" y="2240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401567" y="3814571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3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666744" y="3653028"/>
            <a:ext cx="178435" cy="20320"/>
          </a:xfrm>
          <a:custGeom>
            <a:avLst/>
            <a:gdLst/>
            <a:ahLst/>
            <a:cxnLst/>
            <a:rect l="l" t="t" r="r" b="b"/>
            <a:pathLst>
              <a:path w="178435" h="20320">
                <a:moveTo>
                  <a:pt x="0" y="19812"/>
                </a:moveTo>
                <a:lnTo>
                  <a:pt x="178307" y="19812"/>
                </a:lnTo>
                <a:lnTo>
                  <a:pt x="178307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933444" y="3473196"/>
            <a:ext cx="178435" cy="30480"/>
          </a:xfrm>
          <a:custGeom>
            <a:avLst/>
            <a:gdLst/>
            <a:ahLst/>
            <a:cxnLst/>
            <a:rect l="l" t="t" r="r" b="b"/>
            <a:pathLst>
              <a:path w="178435" h="30479">
                <a:moveTo>
                  <a:pt x="0" y="30479"/>
                </a:moveTo>
                <a:lnTo>
                  <a:pt x="178307" y="30479"/>
                </a:lnTo>
                <a:lnTo>
                  <a:pt x="178307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4200144" y="3302508"/>
            <a:ext cx="177165" cy="36830"/>
          </a:xfrm>
          <a:custGeom>
            <a:avLst/>
            <a:gdLst/>
            <a:ahLst/>
            <a:cxnLst/>
            <a:rect l="l" t="t" r="r" b="b"/>
            <a:pathLst>
              <a:path w="177164" h="36829">
                <a:moveTo>
                  <a:pt x="0" y="36576"/>
                </a:moveTo>
                <a:lnTo>
                  <a:pt x="176783" y="36576"/>
                </a:lnTo>
                <a:lnTo>
                  <a:pt x="176783" y="0"/>
                </a:lnTo>
                <a:lnTo>
                  <a:pt x="0" y="0"/>
                </a:lnTo>
                <a:lnTo>
                  <a:pt x="0" y="36576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4466844" y="3008376"/>
            <a:ext cx="177165" cy="52069"/>
          </a:xfrm>
          <a:custGeom>
            <a:avLst/>
            <a:gdLst/>
            <a:ahLst/>
            <a:cxnLst/>
            <a:rect l="l" t="t" r="r" b="b"/>
            <a:pathLst>
              <a:path w="177164" h="52069">
                <a:moveTo>
                  <a:pt x="0" y="51816"/>
                </a:moveTo>
                <a:lnTo>
                  <a:pt x="176783" y="51816"/>
                </a:lnTo>
                <a:lnTo>
                  <a:pt x="176783" y="0"/>
                </a:lnTo>
                <a:lnTo>
                  <a:pt x="0" y="0"/>
                </a:lnTo>
                <a:lnTo>
                  <a:pt x="0" y="51816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4732020" y="2772155"/>
            <a:ext cx="178435" cy="66040"/>
          </a:xfrm>
          <a:custGeom>
            <a:avLst/>
            <a:gdLst/>
            <a:ahLst/>
            <a:cxnLst/>
            <a:rect l="l" t="t" r="r" b="b"/>
            <a:pathLst>
              <a:path w="178435" h="66039">
                <a:moveTo>
                  <a:pt x="178307" y="0"/>
                </a:moveTo>
                <a:lnTo>
                  <a:pt x="0" y="0"/>
                </a:lnTo>
                <a:lnTo>
                  <a:pt x="0" y="65531"/>
                </a:lnTo>
                <a:lnTo>
                  <a:pt x="178307" y="65531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4998720" y="2599944"/>
            <a:ext cx="178435" cy="93345"/>
          </a:xfrm>
          <a:custGeom>
            <a:avLst/>
            <a:gdLst/>
            <a:ahLst/>
            <a:cxnLst/>
            <a:rect l="l" t="t" r="r" b="b"/>
            <a:pathLst>
              <a:path w="178435" h="93344">
                <a:moveTo>
                  <a:pt x="178307" y="0"/>
                </a:moveTo>
                <a:lnTo>
                  <a:pt x="0" y="0"/>
                </a:lnTo>
                <a:lnTo>
                  <a:pt x="0" y="92963"/>
                </a:lnTo>
                <a:lnTo>
                  <a:pt x="178307" y="92963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5265420" y="2415539"/>
            <a:ext cx="177165" cy="137160"/>
          </a:xfrm>
          <a:custGeom>
            <a:avLst/>
            <a:gdLst/>
            <a:ahLst/>
            <a:cxnLst/>
            <a:rect l="l" t="t" r="r" b="b"/>
            <a:pathLst>
              <a:path w="177164" h="137160">
                <a:moveTo>
                  <a:pt x="176783" y="0"/>
                </a:moveTo>
                <a:lnTo>
                  <a:pt x="0" y="0"/>
                </a:lnTo>
                <a:lnTo>
                  <a:pt x="0" y="137160"/>
                </a:lnTo>
                <a:lnTo>
                  <a:pt x="176783" y="137160"/>
                </a:lnTo>
                <a:lnTo>
                  <a:pt x="176783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396996" y="3805428"/>
            <a:ext cx="186055" cy="18415"/>
          </a:xfrm>
          <a:custGeom>
            <a:avLst/>
            <a:gdLst/>
            <a:ahLst/>
            <a:cxnLst/>
            <a:rect l="l" t="t" r="r" b="b"/>
            <a:pathLst>
              <a:path w="186054" h="18414">
                <a:moveTo>
                  <a:pt x="0" y="18288"/>
                </a:moveTo>
                <a:lnTo>
                  <a:pt x="185928" y="18288"/>
                </a:lnTo>
                <a:lnTo>
                  <a:pt x="185928" y="0"/>
                </a:lnTo>
                <a:lnTo>
                  <a:pt x="0" y="0"/>
                </a:lnTo>
                <a:lnTo>
                  <a:pt x="0" y="18288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662171" y="3648455"/>
            <a:ext cx="187960" cy="29209"/>
          </a:xfrm>
          <a:custGeom>
            <a:avLst/>
            <a:gdLst/>
            <a:ahLst/>
            <a:cxnLst/>
            <a:rect l="l" t="t" r="r" b="b"/>
            <a:pathLst>
              <a:path w="187960" h="29210">
                <a:moveTo>
                  <a:pt x="0" y="28956"/>
                </a:moveTo>
                <a:lnTo>
                  <a:pt x="187451" y="28956"/>
                </a:lnTo>
                <a:lnTo>
                  <a:pt x="187451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933444" y="3473196"/>
            <a:ext cx="178435" cy="30480"/>
          </a:xfrm>
          <a:custGeom>
            <a:avLst/>
            <a:gdLst/>
            <a:ahLst/>
            <a:cxnLst/>
            <a:rect l="l" t="t" r="r" b="b"/>
            <a:pathLst>
              <a:path w="178435" h="30479">
                <a:moveTo>
                  <a:pt x="0" y="0"/>
                </a:moveTo>
                <a:lnTo>
                  <a:pt x="178307" y="0"/>
                </a:lnTo>
                <a:lnTo>
                  <a:pt x="178307" y="30479"/>
                </a:lnTo>
                <a:lnTo>
                  <a:pt x="0" y="3047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4200144" y="3302508"/>
            <a:ext cx="177165" cy="36830"/>
          </a:xfrm>
          <a:custGeom>
            <a:avLst/>
            <a:gdLst/>
            <a:ahLst/>
            <a:cxnLst/>
            <a:rect l="l" t="t" r="r" b="b"/>
            <a:pathLst>
              <a:path w="177164" h="36829">
                <a:moveTo>
                  <a:pt x="0" y="0"/>
                </a:moveTo>
                <a:lnTo>
                  <a:pt x="176783" y="0"/>
                </a:lnTo>
                <a:lnTo>
                  <a:pt x="176783" y="36576"/>
                </a:lnTo>
                <a:lnTo>
                  <a:pt x="0" y="365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4466844" y="3008376"/>
            <a:ext cx="177165" cy="52069"/>
          </a:xfrm>
          <a:custGeom>
            <a:avLst/>
            <a:gdLst/>
            <a:ahLst/>
            <a:cxnLst/>
            <a:rect l="l" t="t" r="r" b="b"/>
            <a:pathLst>
              <a:path w="177164" h="52069">
                <a:moveTo>
                  <a:pt x="0" y="0"/>
                </a:moveTo>
                <a:lnTo>
                  <a:pt x="176783" y="0"/>
                </a:lnTo>
                <a:lnTo>
                  <a:pt x="176783" y="51816"/>
                </a:lnTo>
                <a:lnTo>
                  <a:pt x="0" y="518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4732020" y="2772155"/>
            <a:ext cx="178435" cy="66040"/>
          </a:xfrm>
          <a:custGeom>
            <a:avLst/>
            <a:gdLst/>
            <a:ahLst/>
            <a:cxnLst/>
            <a:rect l="l" t="t" r="r" b="b"/>
            <a:pathLst>
              <a:path w="178435" h="66039">
                <a:moveTo>
                  <a:pt x="0" y="0"/>
                </a:moveTo>
                <a:lnTo>
                  <a:pt x="178307" y="0"/>
                </a:lnTo>
                <a:lnTo>
                  <a:pt x="178307" y="65531"/>
                </a:lnTo>
                <a:lnTo>
                  <a:pt x="0" y="655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998720" y="2599944"/>
            <a:ext cx="178435" cy="93345"/>
          </a:xfrm>
          <a:custGeom>
            <a:avLst/>
            <a:gdLst/>
            <a:ahLst/>
            <a:cxnLst/>
            <a:rect l="l" t="t" r="r" b="b"/>
            <a:pathLst>
              <a:path w="178435" h="93344">
                <a:moveTo>
                  <a:pt x="0" y="0"/>
                </a:moveTo>
                <a:lnTo>
                  <a:pt x="178307" y="0"/>
                </a:lnTo>
                <a:lnTo>
                  <a:pt x="178307" y="92963"/>
                </a:lnTo>
                <a:lnTo>
                  <a:pt x="0" y="9296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5265420" y="2415539"/>
            <a:ext cx="177165" cy="137160"/>
          </a:xfrm>
          <a:custGeom>
            <a:avLst/>
            <a:gdLst/>
            <a:ahLst/>
            <a:cxnLst/>
            <a:rect l="l" t="t" r="r" b="b"/>
            <a:pathLst>
              <a:path w="177164" h="137160">
                <a:moveTo>
                  <a:pt x="0" y="0"/>
                </a:moveTo>
                <a:lnTo>
                  <a:pt x="176783" y="0"/>
                </a:lnTo>
                <a:lnTo>
                  <a:pt x="176783" y="137160"/>
                </a:lnTo>
                <a:lnTo>
                  <a:pt x="0" y="1371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401567" y="3681984"/>
            <a:ext cx="177165" cy="128270"/>
          </a:xfrm>
          <a:custGeom>
            <a:avLst/>
            <a:gdLst/>
            <a:ahLst/>
            <a:cxnLst/>
            <a:rect l="l" t="t" r="r" b="b"/>
            <a:pathLst>
              <a:path w="177164" h="128270">
                <a:moveTo>
                  <a:pt x="176784" y="0"/>
                </a:moveTo>
                <a:lnTo>
                  <a:pt x="0" y="0"/>
                </a:lnTo>
                <a:lnTo>
                  <a:pt x="0" y="128015"/>
                </a:lnTo>
                <a:lnTo>
                  <a:pt x="176784" y="128015"/>
                </a:lnTo>
                <a:lnTo>
                  <a:pt x="176784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666744" y="3447288"/>
            <a:ext cx="178435" cy="205740"/>
          </a:xfrm>
          <a:custGeom>
            <a:avLst/>
            <a:gdLst/>
            <a:ahLst/>
            <a:cxnLst/>
            <a:rect l="l" t="t" r="r" b="b"/>
            <a:pathLst>
              <a:path w="178435" h="205739">
                <a:moveTo>
                  <a:pt x="178307" y="0"/>
                </a:moveTo>
                <a:lnTo>
                  <a:pt x="0" y="0"/>
                </a:lnTo>
                <a:lnTo>
                  <a:pt x="0" y="205740"/>
                </a:lnTo>
                <a:lnTo>
                  <a:pt x="178307" y="205740"/>
                </a:lnTo>
                <a:lnTo>
                  <a:pt x="178307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933444" y="3249167"/>
            <a:ext cx="178435" cy="224154"/>
          </a:xfrm>
          <a:custGeom>
            <a:avLst/>
            <a:gdLst/>
            <a:ahLst/>
            <a:cxnLst/>
            <a:rect l="l" t="t" r="r" b="b"/>
            <a:pathLst>
              <a:path w="178435" h="224154">
                <a:moveTo>
                  <a:pt x="178307" y="0"/>
                </a:moveTo>
                <a:lnTo>
                  <a:pt x="0" y="0"/>
                </a:lnTo>
                <a:lnTo>
                  <a:pt x="0" y="224027"/>
                </a:lnTo>
                <a:lnTo>
                  <a:pt x="178307" y="224027"/>
                </a:lnTo>
                <a:lnTo>
                  <a:pt x="178307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200144" y="3084576"/>
            <a:ext cx="177165" cy="218440"/>
          </a:xfrm>
          <a:custGeom>
            <a:avLst/>
            <a:gdLst/>
            <a:ahLst/>
            <a:cxnLst/>
            <a:rect l="l" t="t" r="r" b="b"/>
            <a:pathLst>
              <a:path w="177164" h="218439">
                <a:moveTo>
                  <a:pt x="176783" y="0"/>
                </a:moveTo>
                <a:lnTo>
                  <a:pt x="0" y="0"/>
                </a:lnTo>
                <a:lnTo>
                  <a:pt x="0" y="217931"/>
                </a:lnTo>
                <a:lnTo>
                  <a:pt x="176783" y="217931"/>
                </a:lnTo>
                <a:lnTo>
                  <a:pt x="176783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466844" y="2715767"/>
            <a:ext cx="177165" cy="292735"/>
          </a:xfrm>
          <a:custGeom>
            <a:avLst/>
            <a:gdLst/>
            <a:ahLst/>
            <a:cxnLst/>
            <a:rect l="l" t="t" r="r" b="b"/>
            <a:pathLst>
              <a:path w="177164" h="292735">
                <a:moveTo>
                  <a:pt x="176783" y="0"/>
                </a:moveTo>
                <a:lnTo>
                  <a:pt x="0" y="0"/>
                </a:lnTo>
                <a:lnTo>
                  <a:pt x="0" y="292607"/>
                </a:lnTo>
                <a:lnTo>
                  <a:pt x="176783" y="292607"/>
                </a:lnTo>
                <a:lnTo>
                  <a:pt x="176783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4732020" y="2424683"/>
            <a:ext cx="178435" cy="347980"/>
          </a:xfrm>
          <a:custGeom>
            <a:avLst/>
            <a:gdLst/>
            <a:ahLst/>
            <a:cxnLst/>
            <a:rect l="l" t="t" r="r" b="b"/>
            <a:pathLst>
              <a:path w="178435" h="347980">
                <a:moveTo>
                  <a:pt x="178307" y="0"/>
                </a:moveTo>
                <a:lnTo>
                  <a:pt x="0" y="0"/>
                </a:lnTo>
                <a:lnTo>
                  <a:pt x="0" y="347472"/>
                </a:lnTo>
                <a:lnTo>
                  <a:pt x="178307" y="347472"/>
                </a:lnTo>
                <a:lnTo>
                  <a:pt x="178307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4998720" y="2185416"/>
            <a:ext cx="178435" cy="414655"/>
          </a:xfrm>
          <a:custGeom>
            <a:avLst/>
            <a:gdLst/>
            <a:ahLst/>
            <a:cxnLst/>
            <a:rect l="l" t="t" r="r" b="b"/>
            <a:pathLst>
              <a:path w="178435" h="414655">
                <a:moveTo>
                  <a:pt x="178307" y="0"/>
                </a:moveTo>
                <a:lnTo>
                  <a:pt x="0" y="0"/>
                </a:lnTo>
                <a:lnTo>
                  <a:pt x="0" y="414527"/>
                </a:lnTo>
                <a:lnTo>
                  <a:pt x="178307" y="414527"/>
                </a:lnTo>
                <a:lnTo>
                  <a:pt x="178307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5265420" y="1949195"/>
            <a:ext cx="177165" cy="466725"/>
          </a:xfrm>
          <a:custGeom>
            <a:avLst/>
            <a:gdLst/>
            <a:ahLst/>
            <a:cxnLst/>
            <a:rect l="l" t="t" r="r" b="b"/>
            <a:pathLst>
              <a:path w="177164" h="466725">
                <a:moveTo>
                  <a:pt x="176783" y="0"/>
                </a:moveTo>
                <a:lnTo>
                  <a:pt x="0" y="0"/>
                </a:lnTo>
                <a:lnTo>
                  <a:pt x="0" y="466344"/>
                </a:lnTo>
                <a:lnTo>
                  <a:pt x="176783" y="466344"/>
                </a:lnTo>
                <a:lnTo>
                  <a:pt x="176783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401567" y="3681984"/>
            <a:ext cx="177165" cy="128270"/>
          </a:xfrm>
          <a:custGeom>
            <a:avLst/>
            <a:gdLst/>
            <a:ahLst/>
            <a:cxnLst/>
            <a:rect l="l" t="t" r="r" b="b"/>
            <a:pathLst>
              <a:path w="177164" h="128270">
                <a:moveTo>
                  <a:pt x="0" y="0"/>
                </a:moveTo>
                <a:lnTo>
                  <a:pt x="176784" y="0"/>
                </a:lnTo>
                <a:lnTo>
                  <a:pt x="176784" y="128015"/>
                </a:lnTo>
                <a:lnTo>
                  <a:pt x="0" y="1280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666744" y="3447288"/>
            <a:ext cx="178435" cy="205740"/>
          </a:xfrm>
          <a:custGeom>
            <a:avLst/>
            <a:gdLst/>
            <a:ahLst/>
            <a:cxnLst/>
            <a:rect l="l" t="t" r="r" b="b"/>
            <a:pathLst>
              <a:path w="178435" h="205739">
                <a:moveTo>
                  <a:pt x="0" y="0"/>
                </a:moveTo>
                <a:lnTo>
                  <a:pt x="178307" y="0"/>
                </a:lnTo>
                <a:lnTo>
                  <a:pt x="178307" y="205740"/>
                </a:lnTo>
                <a:lnTo>
                  <a:pt x="0" y="2057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933444" y="3249167"/>
            <a:ext cx="178435" cy="224154"/>
          </a:xfrm>
          <a:custGeom>
            <a:avLst/>
            <a:gdLst/>
            <a:ahLst/>
            <a:cxnLst/>
            <a:rect l="l" t="t" r="r" b="b"/>
            <a:pathLst>
              <a:path w="178435" h="224154">
                <a:moveTo>
                  <a:pt x="0" y="0"/>
                </a:moveTo>
                <a:lnTo>
                  <a:pt x="178307" y="0"/>
                </a:lnTo>
                <a:lnTo>
                  <a:pt x="178307" y="224027"/>
                </a:lnTo>
                <a:lnTo>
                  <a:pt x="0" y="2240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4200144" y="3084576"/>
            <a:ext cx="177165" cy="218440"/>
          </a:xfrm>
          <a:custGeom>
            <a:avLst/>
            <a:gdLst/>
            <a:ahLst/>
            <a:cxnLst/>
            <a:rect l="l" t="t" r="r" b="b"/>
            <a:pathLst>
              <a:path w="177164" h="218439">
                <a:moveTo>
                  <a:pt x="0" y="0"/>
                </a:moveTo>
                <a:lnTo>
                  <a:pt x="176783" y="0"/>
                </a:lnTo>
                <a:lnTo>
                  <a:pt x="176783" y="217931"/>
                </a:lnTo>
                <a:lnTo>
                  <a:pt x="0" y="2179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4466844" y="2715767"/>
            <a:ext cx="177165" cy="292735"/>
          </a:xfrm>
          <a:custGeom>
            <a:avLst/>
            <a:gdLst/>
            <a:ahLst/>
            <a:cxnLst/>
            <a:rect l="l" t="t" r="r" b="b"/>
            <a:pathLst>
              <a:path w="177164" h="292735">
                <a:moveTo>
                  <a:pt x="0" y="0"/>
                </a:moveTo>
                <a:lnTo>
                  <a:pt x="176783" y="0"/>
                </a:lnTo>
                <a:lnTo>
                  <a:pt x="176783" y="292607"/>
                </a:lnTo>
                <a:lnTo>
                  <a:pt x="0" y="2926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732020" y="2424683"/>
            <a:ext cx="178435" cy="347980"/>
          </a:xfrm>
          <a:custGeom>
            <a:avLst/>
            <a:gdLst/>
            <a:ahLst/>
            <a:cxnLst/>
            <a:rect l="l" t="t" r="r" b="b"/>
            <a:pathLst>
              <a:path w="178435" h="347980">
                <a:moveTo>
                  <a:pt x="0" y="0"/>
                </a:moveTo>
                <a:lnTo>
                  <a:pt x="178307" y="0"/>
                </a:lnTo>
                <a:lnTo>
                  <a:pt x="178307" y="347472"/>
                </a:lnTo>
                <a:lnTo>
                  <a:pt x="0" y="347472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998720" y="2185416"/>
            <a:ext cx="178435" cy="414655"/>
          </a:xfrm>
          <a:custGeom>
            <a:avLst/>
            <a:gdLst/>
            <a:ahLst/>
            <a:cxnLst/>
            <a:rect l="l" t="t" r="r" b="b"/>
            <a:pathLst>
              <a:path w="178435" h="414655">
                <a:moveTo>
                  <a:pt x="0" y="0"/>
                </a:moveTo>
                <a:lnTo>
                  <a:pt x="178307" y="0"/>
                </a:lnTo>
                <a:lnTo>
                  <a:pt x="178307" y="414527"/>
                </a:lnTo>
                <a:lnTo>
                  <a:pt x="0" y="414527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5265420" y="1949195"/>
            <a:ext cx="177165" cy="466725"/>
          </a:xfrm>
          <a:custGeom>
            <a:avLst/>
            <a:gdLst/>
            <a:ahLst/>
            <a:cxnLst/>
            <a:rect l="l" t="t" r="r" b="b"/>
            <a:pathLst>
              <a:path w="177164" h="466725">
                <a:moveTo>
                  <a:pt x="0" y="0"/>
                </a:moveTo>
                <a:lnTo>
                  <a:pt x="176783" y="0"/>
                </a:lnTo>
                <a:lnTo>
                  <a:pt x="176783" y="466344"/>
                </a:lnTo>
                <a:lnTo>
                  <a:pt x="0" y="4663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3355847" y="4331208"/>
            <a:ext cx="2132330" cy="0"/>
          </a:xfrm>
          <a:custGeom>
            <a:avLst/>
            <a:gdLst/>
            <a:ahLst/>
            <a:cxnLst/>
            <a:rect l="l" t="t" r="r" b="b"/>
            <a:pathLst>
              <a:path w="2132329">
                <a:moveTo>
                  <a:pt x="0" y="0"/>
                </a:moveTo>
                <a:lnTo>
                  <a:pt x="2132076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 txBox="1"/>
          <p:nvPr/>
        </p:nvSpPr>
        <p:spPr>
          <a:xfrm>
            <a:off x="3118485" y="4226356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3" name="object 213"/>
          <p:cNvSpPr txBox="1"/>
          <p:nvPr/>
        </p:nvSpPr>
        <p:spPr>
          <a:xfrm>
            <a:off x="3118485" y="3559428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4" name="object 214"/>
          <p:cNvSpPr txBox="1"/>
          <p:nvPr/>
        </p:nvSpPr>
        <p:spPr>
          <a:xfrm>
            <a:off x="3033776" y="2892551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5" name="object 215"/>
          <p:cNvSpPr txBox="1"/>
          <p:nvPr/>
        </p:nvSpPr>
        <p:spPr>
          <a:xfrm>
            <a:off x="3033776" y="2225675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6" name="object 216"/>
          <p:cNvSpPr txBox="1"/>
          <p:nvPr/>
        </p:nvSpPr>
        <p:spPr>
          <a:xfrm>
            <a:off x="203403" y="1559305"/>
            <a:ext cx="30270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842895" algn="l"/>
              </a:tabLst>
            </a:pPr>
            <a:r>
              <a:rPr sz="1200" b="0" dirty="0">
                <a:latin typeface="Univers for BP Light"/>
                <a:cs typeface="Univers for BP Light"/>
              </a:rPr>
              <a:t>20	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7" name="object 217"/>
          <p:cNvSpPr/>
          <p:nvPr/>
        </p:nvSpPr>
        <p:spPr>
          <a:xfrm>
            <a:off x="3480942" y="4474819"/>
            <a:ext cx="2131060" cy="279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3578352" y="1719072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79"/>
                </a:moveTo>
                <a:lnTo>
                  <a:pt x="68579" y="68579"/>
                </a:lnTo>
                <a:lnTo>
                  <a:pt x="68579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3578352" y="1719072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79"/>
                </a:moveTo>
                <a:lnTo>
                  <a:pt x="68579" y="68579"/>
                </a:lnTo>
                <a:lnTo>
                  <a:pt x="68579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3578352" y="189280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3578352" y="189280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3578352" y="206654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3578352" y="206654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3578352" y="2240279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578352" y="2240279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 txBox="1"/>
          <p:nvPr/>
        </p:nvSpPr>
        <p:spPr>
          <a:xfrm>
            <a:off x="3664965" y="1643329"/>
            <a:ext cx="659130" cy="7156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14199"/>
              </a:lnSpc>
            </a:pPr>
            <a:r>
              <a:rPr sz="1000" spc="-5" dirty="0">
                <a:latin typeface="Univers for BP"/>
                <a:cs typeface="Univers for BP"/>
              </a:rPr>
              <a:t>Other  Africa</a:t>
            </a:r>
            <a:endParaRPr sz="1000">
              <a:latin typeface="Univers for BP"/>
              <a:cs typeface="Univers for BP"/>
            </a:endParaRPr>
          </a:p>
          <a:p>
            <a:pPr marL="12700" marR="5080">
              <a:lnSpc>
                <a:spcPct val="114199"/>
              </a:lnSpc>
            </a:pPr>
            <a:r>
              <a:rPr sz="1000" spc="-5" dirty="0">
                <a:latin typeface="Univers for BP"/>
                <a:cs typeface="Univers for BP"/>
              </a:rPr>
              <a:t>Other</a:t>
            </a:r>
            <a:r>
              <a:rPr sz="1000" spc="-8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Asia  India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227" name="object 227"/>
          <p:cNvSpPr/>
          <p:nvPr/>
        </p:nvSpPr>
        <p:spPr>
          <a:xfrm>
            <a:off x="3578352" y="2415539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336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3578352" y="2415539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3578352" y="2589276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00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3578352" y="2589276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 txBox="1"/>
          <p:nvPr/>
        </p:nvSpPr>
        <p:spPr>
          <a:xfrm>
            <a:off x="3664965" y="2340051"/>
            <a:ext cx="37909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14199"/>
              </a:lnSpc>
            </a:pP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hina  O</a:t>
            </a:r>
            <a:r>
              <a:rPr sz="1000" spc="-10" dirty="0">
                <a:latin typeface="Univers for BP"/>
                <a:cs typeface="Univers for BP"/>
              </a:rPr>
              <a:t>E</a:t>
            </a: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D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232" name="object 232"/>
          <p:cNvSpPr/>
          <p:nvPr/>
        </p:nvSpPr>
        <p:spPr>
          <a:xfrm>
            <a:off x="4680203" y="1659635"/>
            <a:ext cx="0" cy="2675890"/>
          </a:xfrm>
          <a:custGeom>
            <a:avLst/>
            <a:gdLst/>
            <a:ahLst/>
            <a:cxnLst/>
            <a:rect l="l" t="t" r="r" b="b"/>
            <a:pathLst>
              <a:path h="2675890">
                <a:moveTo>
                  <a:pt x="0" y="0"/>
                </a:moveTo>
                <a:lnTo>
                  <a:pt x="0" y="2675585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8296656" y="3660647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8028431" y="366064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7758683" y="366064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7490459" y="366064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7220711" y="366064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6684264" y="3660647"/>
            <a:ext cx="358140" cy="0"/>
          </a:xfrm>
          <a:custGeom>
            <a:avLst/>
            <a:gdLst/>
            <a:ahLst/>
            <a:cxnLst/>
            <a:rect l="l" t="t" r="r" b="b"/>
            <a:pathLst>
              <a:path w="358140">
                <a:moveTo>
                  <a:pt x="0" y="0"/>
                </a:moveTo>
                <a:lnTo>
                  <a:pt x="35813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6190488" y="3660647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>
                <a:moveTo>
                  <a:pt x="0" y="0"/>
                </a:moveTo>
                <a:lnTo>
                  <a:pt x="31394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8296656" y="2994660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028431" y="2994660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7758683" y="2994660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490459" y="2994660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6190488" y="2994660"/>
            <a:ext cx="1120140" cy="0"/>
          </a:xfrm>
          <a:custGeom>
            <a:avLst/>
            <a:gdLst/>
            <a:ahLst/>
            <a:cxnLst/>
            <a:rect l="l" t="t" r="r" b="b"/>
            <a:pathLst>
              <a:path w="1120140">
                <a:moveTo>
                  <a:pt x="0" y="0"/>
                </a:moveTo>
                <a:lnTo>
                  <a:pt x="112013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8296656" y="2328672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8028431" y="2328672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8991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6190488" y="2328672"/>
            <a:ext cx="1658620" cy="0"/>
          </a:xfrm>
          <a:custGeom>
            <a:avLst/>
            <a:gdLst/>
            <a:ahLst/>
            <a:cxnLst/>
            <a:rect l="l" t="t" r="r" b="b"/>
            <a:pathLst>
              <a:path w="1658620">
                <a:moveTo>
                  <a:pt x="0" y="0"/>
                </a:moveTo>
                <a:lnTo>
                  <a:pt x="16581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6190488" y="1662683"/>
            <a:ext cx="2152015" cy="0"/>
          </a:xfrm>
          <a:custGeom>
            <a:avLst/>
            <a:gdLst/>
            <a:ahLst/>
            <a:cxnLst/>
            <a:rect l="l" t="t" r="r" b="b"/>
            <a:pathLst>
              <a:path w="2152015">
                <a:moveTo>
                  <a:pt x="0" y="0"/>
                </a:moveTo>
                <a:lnTo>
                  <a:pt x="21518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6234684" y="4021835"/>
            <a:ext cx="180340" cy="306705"/>
          </a:xfrm>
          <a:custGeom>
            <a:avLst/>
            <a:gdLst/>
            <a:ahLst/>
            <a:cxnLst/>
            <a:rect l="l" t="t" r="r" b="b"/>
            <a:pathLst>
              <a:path w="180339" h="306704">
                <a:moveTo>
                  <a:pt x="179831" y="0"/>
                </a:moveTo>
                <a:lnTo>
                  <a:pt x="0" y="0"/>
                </a:lnTo>
                <a:lnTo>
                  <a:pt x="0" y="306323"/>
                </a:lnTo>
                <a:lnTo>
                  <a:pt x="179831" y="306323"/>
                </a:lnTo>
                <a:lnTo>
                  <a:pt x="179831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6504431" y="3921252"/>
            <a:ext cx="180340" cy="407034"/>
          </a:xfrm>
          <a:custGeom>
            <a:avLst/>
            <a:gdLst/>
            <a:ahLst/>
            <a:cxnLst/>
            <a:rect l="l" t="t" r="r" b="b"/>
            <a:pathLst>
              <a:path w="180340" h="407035">
                <a:moveTo>
                  <a:pt x="179832" y="0"/>
                </a:moveTo>
                <a:lnTo>
                  <a:pt x="0" y="0"/>
                </a:lnTo>
                <a:lnTo>
                  <a:pt x="0" y="406908"/>
                </a:lnTo>
                <a:lnTo>
                  <a:pt x="179832" y="406908"/>
                </a:lnTo>
                <a:lnTo>
                  <a:pt x="179832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6772656" y="3896867"/>
            <a:ext cx="180340" cy="431800"/>
          </a:xfrm>
          <a:custGeom>
            <a:avLst/>
            <a:gdLst/>
            <a:ahLst/>
            <a:cxnLst/>
            <a:rect l="l" t="t" r="r" b="b"/>
            <a:pathLst>
              <a:path w="180340" h="431800">
                <a:moveTo>
                  <a:pt x="179832" y="0"/>
                </a:moveTo>
                <a:lnTo>
                  <a:pt x="0" y="0"/>
                </a:lnTo>
                <a:lnTo>
                  <a:pt x="0" y="431291"/>
                </a:lnTo>
                <a:lnTo>
                  <a:pt x="179832" y="431291"/>
                </a:lnTo>
                <a:lnTo>
                  <a:pt x="179832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042404" y="3835908"/>
            <a:ext cx="178435" cy="492759"/>
          </a:xfrm>
          <a:custGeom>
            <a:avLst/>
            <a:gdLst/>
            <a:ahLst/>
            <a:cxnLst/>
            <a:rect l="l" t="t" r="r" b="b"/>
            <a:pathLst>
              <a:path w="178434" h="492760">
                <a:moveTo>
                  <a:pt x="178307" y="0"/>
                </a:moveTo>
                <a:lnTo>
                  <a:pt x="0" y="0"/>
                </a:lnTo>
                <a:lnTo>
                  <a:pt x="0" y="492251"/>
                </a:lnTo>
                <a:lnTo>
                  <a:pt x="178307" y="492251"/>
                </a:lnTo>
                <a:lnTo>
                  <a:pt x="178307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310628" y="3774947"/>
            <a:ext cx="180340" cy="553720"/>
          </a:xfrm>
          <a:custGeom>
            <a:avLst/>
            <a:gdLst/>
            <a:ahLst/>
            <a:cxnLst/>
            <a:rect l="l" t="t" r="r" b="b"/>
            <a:pathLst>
              <a:path w="180340" h="553720">
                <a:moveTo>
                  <a:pt x="179831" y="0"/>
                </a:moveTo>
                <a:lnTo>
                  <a:pt x="0" y="0"/>
                </a:lnTo>
                <a:lnTo>
                  <a:pt x="0" y="553211"/>
                </a:lnTo>
                <a:lnTo>
                  <a:pt x="179831" y="553211"/>
                </a:lnTo>
                <a:lnTo>
                  <a:pt x="179831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580376" y="3704844"/>
            <a:ext cx="178435" cy="623570"/>
          </a:xfrm>
          <a:custGeom>
            <a:avLst/>
            <a:gdLst/>
            <a:ahLst/>
            <a:cxnLst/>
            <a:rect l="l" t="t" r="r" b="b"/>
            <a:pathLst>
              <a:path w="178434" h="623570">
                <a:moveTo>
                  <a:pt x="178307" y="0"/>
                </a:moveTo>
                <a:lnTo>
                  <a:pt x="0" y="0"/>
                </a:lnTo>
                <a:lnTo>
                  <a:pt x="0" y="623315"/>
                </a:lnTo>
                <a:lnTo>
                  <a:pt x="178307" y="623315"/>
                </a:lnTo>
                <a:lnTo>
                  <a:pt x="178307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848600" y="3683508"/>
            <a:ext cx="180340" cy="645160"/>
          </a:xfrm>
          <a:custGeom>
            <a:avLst/>
            <a:gdLst/>
            <a:ahLst/>
            <a:cxnLst/>
            <a:rect l="l" t="t" r="r" b="b"/>
            <a:pathLst>
              <a:path w="180340" h="645160">
                <a:moveTo>
                  <a:pt x="179831" y="0"/>
                </a:moveTo>
                <a:lnTo>
                  <a:pt x="0" y="0"/>
                </a:lnTo>
                <a:lnTo>
                  <a:pt x="0" y="644651"/>
                </a:lnTo>
                <a:lnTo>
                  <a:pt x="179831" y="644651"/>
                </a:lnTo>
                <a:lnTo>
                  <a:pt x="179831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8118347" y="3680459"/>
            <a:ext cx="178435" cy="647700"/>
          </a:xfrm>
          <a:custGeom>
            <a:avLst/>
            <a:gdLst/>
            <a:ahLst/>
            <a:cxnLst/>
            <a:rect l="l" t="t" r="r" b="b"/>
            <a:pathLst>
              <a:path w="178434" h="647700">
                <a:moveTo>
                  <a:pt x="178307" y="0"/>
                </a:moveTo>
                <a:lnTo>
                  <a:pt x="0" y="0"/>
                </a:lnTo>
                <a:lnTo>
                  <a:pt x="0" y="647699"/>
                </a:lnTo>
                <a:lnTo>
                  <a:pt x="178307" y="647699"/>
                </a:lnTo>
                <a:lnTo>
                  <a:pt x="178307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6234684" y="4021835"/>
            <a:ext cx="180340" cy="306705"/>
          </a:xfrm>
          <a:custGeom>
            <a:avLst/>
            <a:gdLst/>
            <a:ahLst/>
            <a:cxnLst/>
            <a:rect l="l" t="t" r="r" b="b"/>
            <a:pathLst>
              <a:path w="180339" h="306704">
                <a:moveTo>
                  <a:pt x="0" y="0"/>
                </a:moveTo>
                <a:lnTo>
                  <a:pt x="179831" y="0"/>
                </a:lnTo>
                <a:lnTo>
                  <a:pt x="179831" y="306323"/>
                </a:lnTo>
                <a:lnTo>
                  <a:pt x="0" y="30632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6504431" y="3921252"/>
            <a:ext cx="180340" cy="407034"/>
          </a:xfrm>
          <a:custGeom>
            <a:avLst/>
            <a:gdLst/>
            <a:ahLst/>
            <a:cxnLst/>
            <a:rect l="l" t="t" r="r" b="b"/>
            <a:pathLst>
              <a:path w="180340" h="407035">
                <a:moveTo>
                  <a:pt x="0" y="0"/>
                </a:moveTo>
                <a:lnTo>
                  <a:pt x="179832" y="0"/>
                </a:lnTo>
                <a:lnTo>
                  <a:pt x="179832" y="406908"/>
                </a:lnTo>
                <a:lnTo>
                  <a:pt x="0" y="40690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6772656" y="3896867"/>
            <a:ext cx="180340" cy="431800"/>
          </a:xfrm>
          <a:custGeom>
            <a:avLst/>
            <a:gdLst/>
            <a:ahLst/>
            <a:cxnLst/>
            <a:rect l="l" t="t" r="r" b="b"/>
            <a:pathLst>
              <a:path w="180340" h="431800">
                <a:moveTo>
                  <a:pt x="0" y="0"/>
                </a:moveTo>
                <a:lnTo>
                  <a:pt x="179832" y="0"/>
                </a:lnTo>
                <a:lnTo>
                  <a:pt x="179832" y="431291"/>
                </a:lnTo>
                <a:lnTo>
                  <a:pt x="0" y="4312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7042404" y="3835908"/>
            <a:ext cx="178435" cy="492759"/>
          </a:xfrm>
          <a:custGeom>
            <a:avLst/>
            <a:gdLst/>
            <a:ahLst/>
            <a:cxnLst/>
            <a:rect l="l" t="t" r="r" b="b"/>
            <a:pathLst>
              <a:path w="178434" h="492760">
                <a:moveTo>
                  <a:pt x="0" y="0"/>
                </a:moveTo>
                <a:lnTo>
                  <a:pt x="178307" y="0"/>
                </a:lnTo>
                <a:lnTo>
                  <a:pt x="178307" y="492251"/>
                </a:lnTo>
                <a:lnTo>
                  <a:pt x="0" y="4922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7310628" y="3774947"/>
            <a:ext cx="180340" cy="553720"/>
          </a:xfrm>
          <a:custGeom>
            <a:avLst/>
            <a:gdLst/>
            <a:ahLst/>
            <a:cxnLst/>
            <a:rect l="l" t="t" r="r" b="b"/>
            <a:pathLst>
              <a:path w="180340" h="553720">
                <a:moveTo>
                  <a:pt x="0" y="0"/>
                </a:moveTo>
                <a:lnTo>
                  <a:pt x="179831" y="0"/>
                </a:lnTo>
                <a:lnTo>
                  <a:pt x="179831" y="553211"/>
                </a:lnTo>
                <a:lnTo>
                  <a:pt x="0" y="55321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7580376" y="3704844"/>
            <a:ext cx="178435" cy="623570"/>
          </a:xfrm>
          <a:custGeom>
            <a:avLst/>
            <a:gdLst/>
            <a:ahLst/>
            <a:cxnLst/>
            <a:rect l="l" t="t" r="r" b="b"/>
            <a:pathLst>
              <a:path w="178434" h="623570">
                <a:moveTo>
                  <a:pt x="0" y="0"/>
                </a:moveTo>
                <a:lnTo>
                  <a:pt x="178307" y="0"/>
                </a:lnTo>
                <a:lnTo>
                  <a:pt x="178307" y="623315"/>
                </a:lnTo>
                <a:lnTo>
                  <a:pt x="0" y="6233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7848600" y="3683508"/>
            <a:ext cx="180340" cy="645160"/>
          </a:xfrm>
          <a:custGeom>
            <a:avLst/>
            <a:gdLst/>
            <a:ahLst/>
            <a:cxnLst/>
            <a:rect l="l" t="t" r="r" b="b"/>
            <a:pathLst>
              <a:path w="180340" h="645160">
                <a:moveTo>
                  <a:pt x="0" y="0"/>
                </a:moveTo>
                <a:lnTo>
                  <a:pt x="179831" y="0"/>
                </a:lnTo>
                <a:lnTo>
                  <a:pt x="179831" y="644651"/>
                </a:lnTo>
                <a:lnTo>
                  <a:pt x="0" y="6446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8118347" y="3680459"/>
            <a:ext cx="178435" cy="647700"/>
          </a:xfrm>
          <a:custGeom>
            <a:avLst/>
            <a:gdLst/>
            <a:ahLst/>
            <a:cxnLst/>
            <a:rect l="l" t="t" r="r" b="b"/>
            <a:pathLst>
              <a:path w="178434" h="647700">
                <a:moveTo>
                  <a:pt x="0" y="0"/>
                </a:moveTo>
                <a:lnTo>
                  <a:pt x="178307" y="0"/>
                </a:lnTo>
                <a:lnTo>
                  <a:pt x="178307" y="647699"/>
                </a:lnTo>
                <a:lnTo>
                  <a:pt x="0" y="64769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6234684" y="3912108"/>
            <a:ext cx="180340" cy="109855"/>
          </a:xfrm>
          <a:custGeom>
            <a:avLst/>
            <a:gdLst/>
            <a:ahLst/>
            <a:cxnLst/>
            <a:rect l="l" t="t" r="r" b="b"/>
            <a:pathLst>
              <a:path w="180339" h="109854">
                <a:moveTo>
                  <a:pt x="179831" y="0"/>
                </a:moveTo>
                <a:lnTo>
                  <a:pt x="0" y="0"/>
                </a:lnTo>
                <a:lnTo>
                  <a:pt x="0" y="109727"/>
                </a:lnTo>
                <a:lnTo>
                  <a:pt x="179831" y="109727"/>
                </a:lnTo>
                <a:lnTo>
                  <a:pt x="179831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6504431" y="3758184"/>
            <a:ext cx="180340" cy="163195"/>
          </a:xfrm>
          <a:custGeom>
            <a:avLst/>
            <a:gdLst/>
            <a:ahLst/>
            <a:cxnLst/>
            <a:rect l="l" t="t" r="r" b="b"/>
            <a:pathLst>
              <a:path w="180340" h="163195">
                <a:moveTo>
                  <a:pt x="179832" y="0"/>
                </a:moveTo>
                <a:lnTo>
                  <a:pt x="0" y="0"/>
                </a:lnTo>
                <a:lnTo>
                  <a:pt x="0" y="163067"/>
                </a:lnTo>
                <a:lnTo>
                  <a:pt x="179832" y="163067"/>
                </a:lnTo>
                <a:lnTo>
                  <a:pt x="179832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6772656" y="3672840"/>
            <a:ext cx="180340" cy="224154"/>
          </a:xfrm>
          <a:custGeom>
            <a:avLst/>
            <a:gdLst/>
            <a:ahLst/>
            <a:cxnLst/>
            <a:rect l="l" t="t" r="r" b="b"/>
            <a:pathLst>
              <a:path w="180340" h="224154">
                <a:moveTo>
                  <a:pt x="179832" y="0"/>
                </a:moveTo>
                <a:lnTo>
                  <a:pt x="0" y="0"/>
                </a:lnTo>
                <a:lnTo>
                  <a:pt x="0" y="224028"/>
                </a:lnTo>
                <a:lnTo>
                  <a:pt x="179832" y="224028"/>
                </a:lnTo>
                <a:lnTo>
                  <a:pt x="179832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7042404" y="3560064"/>
            <a:ext cx="178435" cy="276225"/>
          </a:xfrm>
          <a:custGeom>
            <a:avLst/>
            <a:gdLst/>
            <a:ahLst/>
            <a:cxnLst/>
            <a:rect l="l" t="t" r="r" b="b"/>
            <a:pathLst>
              <a:path w="178434" h="276225">
                <a:moveTo>
                  <a:pt x="178307" y="0"/>
                </a:moveTo>
                <a:lnTo>
                  <a:pt x="0" y="0"/>
                </a:lnTo>
                <a:lnTo>
                  <a:pt x="0" y="275844"/>
                </a:lnTo>
                <a:lnTo>
                  <a:pt x="178307" y="275844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7310628" y="3410711"/>
            <a:ext cx="180340" cy="364490"/>
          </a:xfrm>
          <a:custGeom>
            <a:avLst/>
            <a:gdLst/>
            <a:ahLst/>
            <a:cxnLst/>
            <a:rect l="l" t="t" r="r" b="b"/>
            <a:pathLst>
              <a:path w="180340" h="364489">
                <a:moveTo>
                  <a:pt x="179831" y="0"/>
                </a:moveTo>
                <a:lnTo>
                  <a:pt x="0" y="0"/>
                </a:lnTo>
                <a:lnTo>
                  <a:pt x="0" y="364235"/>
                </a:lnTo>
                <a:lnTo>
                  <a:pt x="179831" y="364235"/>
                </a:lnTo>
                <a:lnTo>
                  <a:pt x="179831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7580376" y="3253740"/>
            <a:ext cx="178435" cy="451484"/>
          </a:xfrm>
          <a:custGeom>
            <a:avLst/>
            <a:gdLst/>
            <a:ahLst/>
            <a:cxnLst/>
            <a:rect l="l" t="t" r="r" b="b"/>
            <a:pathLst>
              <a:path w="178434" h="451485">
                <a:moveTo>
                  <a:pt x="178307" y="0"/>
                </a:moveTo>
                <a:lnTo>
                  <a:pt x="0" y="0"/>
                </a:lnTo>
                <a:lnTo>
                  <a:pt x="0" y="451104"/>
                </a:lnTo>
                <a:lnTo>
                  <a:pt x="178307" y="451104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7848600" y="3145535"/>
            <a:ext cx="180340" cy="538480"/>
          </a:xfrm>
          <a:custGeom>
            <a:avLst/>
            <a:gdLst/>
            <a:ahLst/>
            <a:cxnLst/>
            <a:rect l="l" t="t" r="r" b="b"/>
            <a:pathLst>
              <a:path w="180340" h="538479">
                <a:moveTo>
                  <a:pt x="179831" y="0"/>
                </a:moveTo>
                <a:lnTo>
                  <a:pt x="0" y="0"/>
                </a:lnTo>
                <a:lnTo>
                  <a:pt x="0" y="537972"/>
                </a:lnTo>
                <a:lnTo>
                  <a:pt x="179831" y="537972"/>
                </a:lnTo>
                <a:lnTo>
                  <a:pt x="179831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8118347" y="3064764"/>
            <a:ext cx="178435" cy="615950"/>
          </a:xfrm>
          <a:custGeom>
            <a:avLst/>
            <a:gdLst/>
            <a:ahLst/>
            <a:cxnLst/>
            <a:rect l="l" t="t" r="r" b="b"/>
            <a:pathLst>
              <a:path w="178434" h="615950">
                <a:moveTo>
                  <a:pt x="178307" y="0"/>
                </a:moveTo>
                <a:lnTo>
                  <a:pt x="0" y="0"/>
                </a:lnTo>
                <a:lnTo>
                  <a:pt x="0" y="615696"/>
                </a:lnTo>
                <a:lnTo>
                  <a:pt x="178307" y="615696"/>
                </a:lnTo>
                <a:lnTo>
                  <a:pt x="178307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6234684" y="3912108"/>
            <a:ext cx="180340" cy="109855"/>
          </a:xfrm>
          <a:custGeom>
            <a:avLst/>
            <a:gdLst/>
            <a:ahLst/>
            <a:cxnLst/>
            <a:rect l="l" t="t" r="r" b="b"/>
            <a:pathLst>
              <a:path w="180339" h="109854">
                <a:moveTo>
                  <a:pt x="0" y="0"/>
                </a:moveTo>
                <a:lnTo>
                  <a:pt x="179831" y="0"/>
                </a:lnTo>
                <a:lnTo>
                  <a:pt x="179831" y="109727"/>
                </a:lnTo>
                <a:lnTo>
                  <a:pt x="0" y="1097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6504431" y="3758184"/>
            <a:ext cx="180340" cy="163195"/>
          </a:xfrm>
          <a:custGeom>
            <a:avLst/>
            <a:gdLst/>
            <a:ahLst/>
            <a:cxnLst/>
            <a:rect l="l" t="t" r="r" b="b"/>
            <a:pathLst>
              <a:path w="180340" h="163195">
                <a:moveTo>
                  <a:pt x="0" y="0"/>
                </a:moveTo>
                <a:lnTo>
                  <a:pt x="179832" y="0"/>
                </a:lnTo>
                <a:lnTo>
                  <a:pt x="179832" y="163067"/>
                </a:lnTo>
                <a:lnTo>
                  <a:pt x="0" y="163067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6772656" y="3672840"/>
            <a:ext cx="180340" cy="224154"/>
          </a:xfrm>
          <a:custGeom>
            <a:avLst/>
            <a:gdLst/>
            <a:ahLst/>
            <a:cxnLst/>
            <a:rect l="l" t="t" r="r" b="b"/>
            <a:pathLst>
              <a:path w="180340" h="224154">
                <a:moveTo>
                  <a:pt x="0" y="0"/>
                </a:moveTo>
                <a:lnTo>
                  <a:pt x="179832" y="0"/>
                </a:lnTo>
                <a:lnTo>
                  <a:pt x="179832" y="224028"/>
                </a:lnTo>
                <a:lnTo>
                  <a:pt x="0" y="2240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7042404" y="3560064"/>
            <a:ext cx="178435" cy="276225"/>
          </a:xfrm>
          <a:custGeom>
            <a:avLst/>
            <a:gdLst/>
            <a:ahLst/>
            <a:cxnLst/>
            <a:rect l="l" t="t" r="r" b="b"/>
            <a:pathLst>
              <a:path w="178434" h="276225">
                <a:moveTo>
                  <a:pt x="0" y="0"/>
                </a:moveTo>
                <a:lnTo>
                  <a:pt x="178307" y="0"/>
                </a:lnTo>
                <a:lnTo>
                  <a:pt x="178307" y="275844"/>
                </a:lnTo>
                <a:lnTo>
                  <a:pt x="0" y="2758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7310628" y="3410711"/>
            <a:ext cx="180340" cy="364490"/>
          </a:xfrm>
          <a:custGeom>
            <a:avLst/>
            <a:gdLst/>
            <a:ahLst/>
            <a:cxnLst/>
            <a:rect l="l" t="t" r="r" b="b"/>
            <a:pathLst>
              <a:path w="180340" h="364489">
                <a:moveTo>
                  <a:pt x="0" y="0"/>
                </a:moveTo>
                <a:lnTo>
                  <a:pt x="179831" y="0"/>
                </a:lnTo>
                <a:lnTo>
                  <a:pt x="179831" y="364235"/>
                </a:lnTo>
                <a:lnTo>
                  <a:pt x="0" y="36423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7580376" y="3253740"/>
            <a:ext cx="178435" cy="451484"/>
          </a:xfrm>
          <a:custGeom>
            <a:avLst/>
            <a:gdLst/>
            <a:ahLst/>
            <a:cxnLst/>
            <a:rect l="l" t="t" r="r" b="b"/>
            <a:pathLst>
              <a:path w="178434" h="451485">
                <a:moveTo>
                  <a:pt x="0" y="0"/>
                </a:moveTo>
                <a:lnTo>
                  <a:pt x="178307" y="0"/>
                </a:lnTo>
                <a:lnTo>
                  <a:pt x="178307" y="451104"/>
                </a:lnTo>
                <a:lnTo>
                  <a:pt x="0" y="4511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7848600" y="3145535"/>
            <a:ext cx="180340" cy="538480"/>
          </a:xfrm>
          <a:custGeom>
            <a:avLst/>
            <a:gdLst/>
            <a:ahLst/>
            <a:cxnLst/>
            <a:rect l="l" t="t" r="r" b="b"/>
            <a:pathLst>
              <a:path w="180340" h="538479">
                <a:moveTo>
                  <a:pt x="0" y="0"/>
                </a:moveTo>
                <a:lnTo>
                  <a:pt x="179831" y="0"/>
                </a:lnTo>
                <a:lnTo>
                  <a:pt x="179831" y="537972"/>
                </a:lnTo>
                <a:lnTo>
                  <a:pt x="0" y="53797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8118347" y="3064764"/>
            <a:ext cx="178435" cy="615950"/>
          </a:xfrm>
          <a:custGeom>
            <a:avLst/>
            <a:gdLst/>
            <a:ahLst/>
            <a:cxnLst/>
            <a:rect l="l" t="t" r="r" b="b"/>
            <a:pathLst>
              <a:path w="178434" h="615950">
                <a:moveTo>
                  <a:pt x="0" y="0"/>
                </a:moveTo>
                <a:lnTo>
                  <a:pt x="178307" y="0"/>
                </a:lnTo>
                <a:lnTo>
                  <a:pt x="178307" y="615696"/>
                </a:lnTo>
                <a:lnTo>
                  <a:pt x="0" y="615696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6234684" y="3717035"/>
            <a:ext cx="180340" cy="195580"/>
          </a:xfrm>
          <a:custGeom>
            <a:avLst/>
            <a:gdLst/>
            <a:ahLst/>
            <a:cxnLst/>
            <a:rect l="l" t="t" r="r" b="b"/>
            <a:pathLst>
              <a:path w="180339" h="195579">
                <a:moveTo>
                  <a:pt x="179831" y="0"/>
                </a:moveTo>
                <a:lnTo>
                  <a:pt x="0" y="0"/>
                </a:lnTo>
                <a:lnTo>
                  <a:pt x="0" y="195072"/>
                </a:lnTo>
                <a:lnTo>
                  <a:pt x="179831" y="195072"/>
                </a:lnTo>
                <a:lnTo>
                  <a:pt x="179831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6504431" y="3518915"/>
            <a:ext cx="180340" cy="239395"/>
          </a:xfrm>
          <a:custGeom>
            <a:avLst/>
            <a:gdLst/>
            <a:ahLst/>
            <a:cxnLst/>
            <a:rect l="l" t="t" r="r" b="b"/>
            <a:pathLst>
              <a:path w="180340" h="239395">
                <a:moveTo>
                  <a:pt x="179832" y="0"/>
                </a:moveTo>
                <a:lnTo>
                  <a:pt x="0" y="0"/>
                </a:lnTo>
                <a:lnTo>
                  <a:pt x="0" y="239268"/>
                </a:lnTo>
                <a:lnTo>
                  <a:pt x="179832" y="239268"/>
                </a:lnTo>
                <a:lnTo>
                  <a:pt x="179832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6772656" y="3377184"/>
            <a:ext cx="180340" cy="295910"/>
          </a:xfrm>
          <a:custGeom>
            <a:avLst/>
            <a:gdLst/>
            <a:ahLst/>
            <a:cxnLst/>
            <a:rect l="l" t="t" r="r" b="b"/>
            <a:pathLst>
              <a:path w="180340" h="295910">
                <a:moveTo>
                  <a:pt x="179832" y="0"/>
                </a:moveTo>
                <a:lnTo>
                  <a:pt x="0" y="0"/>
                </a:lnTo>
                <a:lnTo>
                  <a:pt x="0" y="295656"/>
                </a:lnTo>
                <a:lnTo>
                  <a:pt x="179832" y="295656"/>
                </a:lnTo>
                <a:lnTo>
                  <a:pt x="179832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7042404" y="3246120"/>
            <a:ext cx="178435" cy="314325"/>
          </a:xfrm>
          <a:custGeom>
            <a:avLst/>
            <a:gdLst/>
            <a:ahLst/>
            <a:cxnLst/>
            <a:rect l="l" t="t" r="r" b="b"/>
            <a:pathLst>
              <a:path w="178434" h="314325">
                <a:moveTo>
                  <a:pt x="178307" y="0"/>
                </a:moveTo>
                <a:lnTo>
                  <a:pt x="0" y="0"/>
                </a:lnTo>
                <a:lnTo>
                  <a:pt x="0" y="313944"/>
                </a:lnTo>
                <a:lnTo>
                  <a:pt x="178307" y="313944"/>
                </a:lnTo>
                <a:lnTo>
                  <a:pt x="178307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7310628" y="2930651"/>
            <a:ext cx="180340" cy="480059"/>
          </a:xfrm>
          <a:custGeom>
            <a:avLst/>
            <a:gdLst/>
            <a:ahLst/>
            <a:cxnLst/>
            <a:rect l="l" t="t" r="r" b="b"/>
            <a:pathLst>
              <a:path w="180340" h="480060">
                <a:moveTo>
                  <a:pt x="179831" y="0"/>
                </a:moveTo>
                <a:lnTo>
                  <a:pt x="0" y="0"/>
                </a:lnTo>
                <a:lnTo>
                  <a:pt x="0" y="480060"/>
                </a:lnTo>
                <a:lnTo>
                  <a:pt x="179831" y="480060"/>
                </a:lnTo>
                <a:lnTo>
                  <a:pt x="179831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7580376" y="2750820"/>
            <a:ext cx="178435" cy="502920"/>
          </a:xfrm>
          <a:custGeom>
            <a:avLst/>
            <a:gdLst/>
            <a:ahLst/>
            <a:cxnLst/>
            <a:rect l="l" t="t" r="r" b="b"/>
            <a:pathLst>
              <a:path w="178434" h="502920">
                <a:moveTo>
                  <a:pt x="178307" y="0"/>
                </a:moveTo>
                <a:lnTo>
                  <a:pt x="0" y="0"/>
                </a:lnTo>
                <a:lnTo>
                  <a:pt x="0" y="502919"/>
                </a:lnTo>
                <a:lnTo>
                  <a:pt x="178307" y="502919"/>
                </a:lnTo>
                <a:lnTo>
                  <a:pt x="178307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7848600" y="2659379"/>
            <a:ext cx="180340" cy="486409"/>
          </a:xfrm>
          <a:custGeom>
            <a:avLst/>
            <a:gdLst/>
            <a:ahLst/>
            <a:cxnLst/>
            <a:rect l="l" t="t" r="r" b="b"/>
            <a:pathLst>
              <a:path w="180340" h="486410">
                <a:moveTo>
                  <a:pt x="179831" y="0"/>
                </a:moveTo>
                <a:lnTo>
                  <a:pt x="0" y="0"/>
                </a:lnTo>
                <a:lnTo>
                  <a:pt x="0" y="486156"/>
                </a:lnTo>
                <a:lnTo>
                  <a:pt x="179831" y="486156"/>
                </a:lnTo>
                <a:lnTo>
                  <a:pt x="179831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8118347" y="2581655"/>
            <a:ext cx="178435" cy="483234"/>
          </a:xfrm>
          <a:custGeom>
            <a:avLst/>
            <a:gdLst/>
            <a:ahLst/>
            <a:cxnLst/>
            <a:rect l="l" t="t" r="r" b="b"/>
            <a:pathLst>
              <a:path w="178434" h="483235">
                <a:moveTo>
                  <a:pt x="178307" y="0"/>
                </a:moveTo>
                <a:lnTo>
                  <a:pt x="0" y="0"/>
                </a:lnTo>
                <a:lnTo>
                  <a:pt x="0" y="483107"/>
                </a:lnTo>
                <a:lnTo>
                  <a:pt x="178307" y="483107"/>
                </a:lnTo>
                <a:lnTo>
                  <a:pt x="178307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6234684" y="3717035"/>
            <a:ext cx="180340" cy="195580"/>
          </a:xfrm>
          <a:custGeom>
            <a:avLst/>
            <a:gdLst/>
            <a:ahLst/>
            <a:cxnLst/>
            <a:rect l="l" t="t" r="r" b="b"/>
            <a:pathLst>
              <a:path w="180339" h="195579">
                <a:moveTo>
                  <a:pt x="0" y="0"/>
                </a:moveTo>
                <a:lnTo>
                  <a:pt x="179831" y="0"/>
                </a:lnTo>
                <a:lnTo>
                  <a:pt x="179831" y="195072"/>
                </a:lnTo>
                <a:lnTo>
                  <a:pt x="0" y="19507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6504431" y="3518915"/>
            <a:ext cx="180340" cy="239395"/>
          </a:xfrm>
          <a:custGeom>
            <a:avLst/>
            <a:gdLst/>
            <a:ahLst/>
            <a:cxnLst/>
            <a:rect l="l" t="t" r="r" b="b"/>
            <a:pathLst>
              <a:path w="180340" h="239395">
                <a:moveTo>
                  <a:pt x="0" y="0"/>
                </a:moveTo>
                <a:lnTo>
                  <a:pt x="179832" y="0"/>
                </a:lnTo>
                <a:lnTo>
                  <a:pt x="179832" y="239268"/>
                </a:lnTo>
                <a:lnTo>
                  <a:pt x="0" y="2392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6772656" y="3377184"/>
            <a:ext cx="180340" cy="295910"/>
          </a:xfrm>
          <a:custGeom>
            <a:avLst/>
            <a:gdLst/>
            <a:ahLst/>
            <a:cxnLst/>
            <a:rect l="l" t="t" r="r" b="b"/>
            <a:pathLst>
              <a:path w="180340" h="295910">
                <a:moveTo>
                  <a:pt x="0" y="0"/>
                </a:moveTo>
                <a:lnTo>
                  <a:pt x="179832" y="0"/>
                </a:lnTo>
                <a:lnTo>
                  <a:pt x="179832" y="295656"/>
                </a:lnTo>
                <a:lnTo>
                  <a:pt x="0" y="2956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7042404" y="3246120"/>
            <a:ext cx="178435" cy="314325"/>
          </a:xfrm>
          <a:custGeom>
            <a:avLst/>
            <a:gdLst/>
            <a:ahLst/>
            <a:cxnLst/>
            <a:rect l="l" t="t" r="r" b="b"/>
            <a:pathLst>
              <a:path w="178434" h="314325">
                <a:moveTo>
                  <a:pt x="0" y="0"/>
                </a:moveTo>
                <a:lnTo>
                  <a:pt x="178307" y="0"/>
                </a:lnTo>
                <a:lnTo>
                  <a:pt x="178307" y="313944"/>
                </a:lnTo>
                <a:lnTo>
                  <a:pt x="0" y="3139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7310628" y="2930651"/>
            <a:ext cx="180340" cy="480059"/>
          </a:xfrm>
          <a:custGeom>
            <a:avLst/>
            <a:gdLst/>
            <a:ahLst/>
            <a:cxnLst/>
            <a:rect l="l" t="t" r="r" b="b"/>
            <a:pathLst>
              <a:path w="180340" h="480060">
                <a:moveTo>
                  <a:pt x="0" y="0"/>
                </a:moveTo>
                <a:lnTo>
                  <a:pt x="179831" y="0"/>
                </a:lnTo>
                <a:lnTo>
                  <a:pt x="179831" y="480060"/>
                </a:lnTo>
                <a:lnTo>
                  <a:pt x="0" y="4800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7580376" y="2750820"/>
            <a:ext cx="178435" cy="502920"/>
          </a:xfrm>
          <a:custGeom>
            <a:avLst/>
            <a:gdLst/>
            <a:ahLst/>
            <a:cxnLst/>
            <a:rect l="l" t="t" r="r" b="b"/>
            <a:pathLst>
              <a:path w="178434" h="502920">
                <a:moveTo>
                  <a:pt x="0" y="0"/>
                </a:moveTo>
                <a:lnTo>
                  <a:pt x="178307" y="0"/>
                </a:lnTo>
                <a:lnTo>
                  <a:pt x="178307" y="502919"/>
                </a:lnTo>
                <a:lnTo>
                  <a:pt x="0" y="5029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7848600" y="2659379"/>
            <a:ext cx="180340" cy="486409"/>
          </a:xfrm>
          <a:custGeom>
            <a:avLst/>
            <a:gdLst/>
            <a:ahLst/>
            <a:cxnLst/>
            <a:rect l="l" t="t" r="r" b="b"/>
            <a:pathLst>
              <a:path w="180340" h="486410">
                <a:moveTo>
                  <a:pt x="0" y="0"/>
                </a:moveTo>
                <a:lnTo>
                  <a:pt x="179831" y="0"/>
                </a:lnTo>
                <a:lnTo>
                  <a:pt x="179831" y="486156"/>
                </a:lnTo>
                <a:lnTo>
                  <a:pt x="0" y="4861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8118347" y="2581655"/>
            <a:ext cx="178435" cy="483234"/>
          </a:xfrm>
          <a:custGeom>
            <a:avLst/>
            <a:gdLst/>
            <a:ahLst/>
            <a:cxnLst/>
            <a:rect l="l" t="t" r="r" b="b"/>
            <a:pathLst>
              <a:path w="178434" h="483235">
                <a:moveTo>
                  <a:pt x="0" y="0"/>
                </a:moveTo>
                <a:lnTo>
                  <a:pt x="178307" y="0"/>
                </a:lnTo>
                <a:lnTo>
                  <a:pt x="178307" y="483107"/>
                </a:lnTo>
                <a:lnTo>
                  <a:pt x="0" y="4831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6234684" y="3715511"/>
            <a:ext cx="180340" cy="0"/>
          </a:xfrm>
          <a:custGeom>
            <a:avLst/>
            <a:gdLst/>
            <a:ahLst/>
            <a:cxnLst/>
            <a:rect l="l" t="t" r="r" b="b"/>
            <a:pathLst>
              <a:path w="180339">
                <a:moveTo>
                  <a:pt x="0" y="0"/>
                </a:moveTo>
                <a:lnTo>
                  <a:pt x="179831" y="0"/>
                </a:lnTo>
              </a:path>
            </a:pathLst>
          </a:custGeom>
          <a:ln w="3175">
            <a:solidFill>
              <a:srgbClr val="FF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6504431" y="3497579"/>
            <a:ext cx="180340" cy="21590"/>
          </a:xfrm>
          <a:custGeom>
            <a:avLst/>
            <a:gdLst/>
            <a:ahLst/>
            <a:cxnLst/>
            <a:rect l="l" t="t" r="r" b="b"/>
            <a:pathLst>
              <a:path w="180340" h="21589">
                <a:moveTo>
                  <a:pt x="0" y="21336"/>
                </a:moveTo>
                <a:lnTo>
                  <a:pt x="179832" y="21336"/>
                </a:lnTo>
                <a:lnTo>
                  <a:pt x="179832" y="0"/>
                </a:lnTo>
                <a:lnTo>
                  <a:pt x="0" y="0"/>
                </a:lnTo>
                <a:lnTo>
                  <a:pt x="0" y="21336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6772656" y="3316223"/>
            <a:ext cx="180340" cy="60960"/>
          </a:xfrm>
          <a:custGeom>
            <a:avLst/>
            <a:gdLst/>
            <a:ahLst/>
            <a:cxnLst/>
            <a:rect l="l" t="t" r="r" b="b"/>
            <a:pathLst>
              <a:path w="180340" h="60960">
                <a:moveTo>
                  <a:pt x="179832" y="0"/>
                </a:moveTo>
                <a:lnTo>
                  <a:pt x="0" y="0"/>
                </a:lnTo>
                <a:lnTo>
                  <a:pt x="0" y="60959"/>
                </a:lnTo>
                <a:lnTo>
                  <a:pt x="179832" y="60959"/>
                </a:lnTo>
                <a:lnTo>
                  <a:pt x="179832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7042404" y="3168395"/>
            <a:ext cx="178435" cy="78105"/>
          </a:xfrm>
          <a:custGeom>
            <a:avLst/>
            <a:gdLst/>
            <a:ahLst/>
            <a:cxnLst/>
            <a:rect l="l" t="t" r="r" b="b"/>
            <a:pathLst>
              <a:path w="178434" h="78105">
                <a:moveTo>
                  <a:pt x="178307" y="0"/>
                </a:moveTo>
                <a:lnTo>
                  <a:pt x="0" y="0"/>
                </a:lnTo>
                <a:lnTo>
                  <a:pt x="0" y="77724"/>
                </a:lnTo>
                <a:lnTo>
                  <a:pt x="178307" y="77724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7310628" y="2846832"/>
            <a:ext cx="180340" cy="83820"/>
          </a:xfrm>
          <a:custGeom>
            <a:avLst/>
            <a:gdLst/>
            <a:ahLst/>
            <a:cxnLst/>
            <a:rect l="l" t="t" r="r" b="b"/>
            <a:pathLst>
              <a:path w="180340" h="83819">
                <a:moveTo>
                  <a:pt x="179831" y="0"/>
                </a:moveTo>
                <a:lnTo>
                  <a:pt x="0" y="0"/>
                </a:lnTo>
                <a:lnTo>
                  <a:pt x="0" y="83819"/>
                </a:lnTo>
                <a:lnTo>
                  <a:pt x="179831" y="83819"/>
                </a:lnTo>
                <a:lnTo>
                  <a:pt x="17983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7580376" y="2660904"/>
            <a:ext cx="178435" cy="90170"/>
          </a:xfrm>
          <a:custGeom>
            <a:avLst/>
            <a:gdLst/>
            <a:ahLst/>
            <a:cxnLst/>
            <a:rect l="l" t="t" r="r" b="b"/>
            <a:pathLst>
              <a:path w="178434" h="90169">
                <a:moveTo>
                  <a:pt x="178307" y="0"/>
                </a:moveTo>
                <a:lnTo>
                  <a:pt x="0" y="0"/>
                </a:lnTo>
                <a:lnTo>
                  <a:pt x="0" y="89915"/>
                </a:lnTo>
                <a:lnTo>
                  <a:pt x="178307" y="89915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7848600" y="2560320"/>
            <a:ext cx="180340" cy="99060"/>
          </a:xfrm>
          <a:custGeom>
            <a:avLst/>
            <a:gdLst/>
            <a:ahLst/>
            <a:cxnLst/>
            <a:rect l="l" t="t" r="r" b="b"/>
            <a:pathLst>
              <a:path w="180340" h="99060">
                <a:moveTo>
                  <a:pt x="179831" y="0"/>
                </a:moveTo>
                <a:lnTo>
                  <a:pt x="0" y="0"/>
                </a:lnTo>
                <a:lnTo>
                  <a:pt x="0" y="99060"/>
                </a:lnTo>
                <a:lnTo>
                  <a:pt x="179831" y="99060"/>
                </a:lnTo>
                <a:lnTo>
                  <a:pt x="17983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8118347" y="2478023"/>
            <a:ext cx="178435" cy="104139"/>
          </a:xfrm>
          <a:custGeom>
            <a:avLst/>
            <a:gdLst/>
            <a:ahLst/>
            <a:cxnLst/>
            <a:rect l="l" t="t" r="r" b="b"/>
            <a:pathLst>
              <a:path w="178434" h="104139">
                <a:moveTo>
                  <a:pt x="178307" y="0"/>
                </a:moveTo>
                <a:lnTo>
                  <a:pt x="0" y="0"/>
                </a:lnTo>
                <a:lnTo>
                  <a:pt x="0" y="103631"/>
                </a:lnTo>
                <a:lnTo>
                  <a:pt x="178307" y="103631"/>
                </a:lnTo>
                <a:lnTo>
                  <a:pt x="17830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6230111" y="3709415"/>
            <a:ext cx="189230" cy="12700"/>
          </a:xfrm>
          <a:custGeom>
            <a:avLst/>
            <a:gdLst/>
            <a:ahLst/>
            <a:cxnLst/>
            <a:rect l="l" t="t" r="r" b="b"/>
            <a:pathLst>
              <a:path w="189229" h="12700">
                <a:moveTo>
                  <a:pt x="0" y="12192"/>
                </a:moveTo>
                <a:lnTo>
                  <a:pt x="188975" y="12192"/>
                </a:lnTo>
                <a:lnTo>
                  <a:pt x="188975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6499859" y="3493008"/>
            <a:ext cx="189230" cy="30480"/>
          </a:xfrm>
          <a:custGeom>
            <a:avLst/>
            <a:gdLst/>
            <a:ahLst/>
            <a:cxnLst/>
            <a:rect l="l" t="t" r="r" b="b"/>
            <a:pathLst>
              <a:path w="189229" h="30479">
                <a:moveTo>
                  <a:pt x="0" y="30479"/>
                </a:moveTo>
                <a:lnTo>
                  <a:pt x="188976" y="30479"/>
                </a:lnTo>
                <a:lnTo>
                  <a:pt x="188976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6772656" y="3316223"/>
            <a:ext cx="180340" cy="60960"/>
          </a:xfrm>
          <a:custGeom>
            <a:avLst/>
            <a:gdLst/>
            <a:ahLst/>
            <a:cxnLst/>
            <a:rect l="l" t="t" r="r" b="b"/>
            <a:pathLst>
              <a:path w="180340" h="60960">
                <a:moveTo>
                  <a:pt x="0" y="0"/>
                </a:moveTo>
                <a:lnTo>
                  <a:pt x="179832" y="0"/>
                </a:lnTo>
                <a:lnTo>
                  <a:pt x="179832" y="60959"/>
                </a:lnTo>
                <a:lnTo>
                  <a:pt x="0" y="609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7042404" y="3168395"/>
            <a:ext cx="178435" cy="78105"/>
          </a:xfrm>
          <a:custGeom>
            <a:avLst/>
            <a:gdLst/>
            <a:ahLst/>
            <a:cxnLst/>
            <a:rect l="l" t="t" r="r" b="b"/>
            <a:pathLst>
              <a:path w="178434" h="78105">
                <a:moveTo>
                  <a:pt x="0" y="0"/>
                </a:moveTo>
                <a:lnTo>
                  <a:pt x="178307" y="0"/>
                </a:lnTo>
                <a:lnTo>
                  <a:pt x="178307" y="77724"/>
                </a:lnTo>
                <a:lnTo>
                  <a:pt x="0" y="777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7310628" y="2846832"/>
            <a:ext cx="180340" cy="83820"/>
          </a:xfrm>
          <a:custGeom>
            <a:avLst/>
            <a:gdLst/>
            <a:ahLst/>
            <a:cxnLst/>
            <a:rect l="l" t="t" r="r" b="b"/>
            <a:pathLst>
              <a:path w="180340" h="83819">
                <a:moveTo>
                  <a:pt x="0" y="0"/>
                </a:moveTo>
                <a:lnTo>
                  <a:pt x="179831" y="0"/>
                </a:lnTo>
                <a:lnTo>
                  <a:pt x="179831" y="83819"/>
                </a:lnTo>
                <a:lnTo>
                  <a:pt x="0" y="838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7580376" y="2660904"/>
            <a:ext cx="178435" cy="90170"/>
          </a:xfrm>
          <a:custGeom>
            <a:avLst/>
            <a:gdLst/>
            <a:ahLst/>
            <a:cxnLst/>
            <a:rect l="l" t="t" r="r" b="b"/>
            <a:pathLst>
              <a:path w="178434" h="90169">
                <a:moveTo>
                  <a:pt x="0" y="0"/>
                </a:moveTo>
                <a:lnTo>
                  <a:pt x="178307" y="0"/>
                </a:lnTo>
                <a:lnTo>
                  <a:pt x="178307" y="89915"/>
                </a:lnTo>
                <a:lnTo>
                  <a:pt x="0" y="899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7848600" y="2560320"/>
            <a:ext cx="180340" cy="99060"/>
          </a:xfrm>
          <a:custGeom>
            <a:avLst/>
            <a:gdLst/>
            <a:ahLst/>
            <a:cxnLst/>
            <a:rect l="l" t="t" r="r" b="b"/>
            <a:pathLst>
              <a:path w="180340" h="99060">
                <a:moveTo>
                  <a:pt x="0" y="0"/>
                </a:moveTo>
                <a:lnTo>
                  <a:pt x="179831" y="0"/>
                </a:lnTo>
                <a:lnTo>
                  <a:pt x="179831" y="99060"/>
                </a:lnTo>
                <a:lnTo>
                  <a:pt x="0" y="99060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8118347" y="2478023"/>
            <a:ext cx="178435" cy="104139"/>
          </a:xfrm>
          <a:custGeom>
            <a:avLst/>
            <a:gdLst/>
            <a:ahLst/>
            <a:cxnLst/>
            <a:rect l="l" t="t" r="r" b="b"/>
            <a:pathLst>
              <a:path w="178434" h="104139">
                <a:moveTo>
                  <a:pt x="0" y="0"/>
                </a:moveTo>
                <a:lnTo>
                  <a:pt x="178307" y="0"/>
                </a:lnTo>
                <a:lnTo>
                  <a:pt x="178307" y="103631"/>
                </a:lnTo>
                <a:lnTo>
                  <a:pt x="0" y="1036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6234684" y="3678935"/>
            <a:ext cx="180340" cy="35560"/>
          </a:xfrm>
          <a:custGeom>
            <a:avLst/>
            <a:gdLst/>
            <a:ahLst/>
            <a:cxnLst/>
            <a:rect l="l" t="t" r="r" b="b"/>
            <a:pathLst>
              <a:path w="180339" h="35560">
                <a:moveTo>
                  <a:pt x="0" y="35051"/>
                </a:moveTo>
                <a:lnTo>
                  <a:pt x="179831" y="35051"/>
                </a:lnTo>
                <a:lnTo>
                  <a:pt x="179831" y="0"/>
                </a:lnTo>
                <a:lnTo>
                  <a:pt x="0" y="0"/>
                </a:lnTo>
                <a:lnTo>
                  <a:pt x="0" y="35051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6504431" y="3445764"/>
            <a:ext cx="180340" cy="52069"/>
          </a:xfrm>
          <a:custGeom>
            <a:avLst/>
            <a:gdLst/>
            <a:ahLst/>
            <a:cxnLst/>
            <a:rect l="l" t="t" r="r" b="b"/>
            <a:pathLst>
              <a:path w="180340" h="52070">
                <a:moveTo>
                  <a:pt x="0" y="51816"/>
                </a:moveTo>
                <a:lnTo>
                  <a:pt x="179832" y="51816"/>
                </a:lnTo>
                <a:lnTo>
                  <a:pt x="179832" y="0"/>
                </a:lnTo>
                <a:lnTo>
                  <a:pt x="0" y="0"/>
                </a:lnTo>
                <a:lnTo>
                  <a:pt x="0" y="51816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6772656" y="3250692"/>
            <a:ext cx="180340" cy="66040"/>
          </a:xfrm>
          <a:custGeom>
            <a:avLst/>
            <a:gdLst/>
            <a:ahLst/>
            <a:cxnLst/>
            <a:rect l="l" t="t" r="r" b="b"/>
            <a:pathLst>
              <a:path w="180340" h="66039">
                <a:moveTo>
                  <a:pt x="179832" y="0"/>
                </a:moveTo>
                <a:lnTo>
                  <a:pt x="0" y="0"/>
                </a:lnTo>
                <a:lnTo>
                  <a:pt x="0" y="65531"/>
                </a:lnTo>
                <a:lnTo>
                  <a:pt x="179832" y="65531"/>
                </a:lnTo>
                <a:lnTo>
                  <a:pt x="179832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7042404" y="3089148"/>
            <a:ext cx="178435" cy="79375"/>
          </a:xfrm>
          <a:custGeom>
            <a:avLst/>
            <a:gdLst/>
            <a:ahLst/>
            <a:cxnLst/>
            <a:rect l="l" t="t" r="r" b="b"/>
            <a:pathLst>
              <a:path w="178434" h="79375">
                <a:moveTo>
                  <a:pt x="178307" y="0"/>
                </a:moveTo>
                <a:lnTo>
                  <a:pt x="0" y="0"/>
                </a:lnTo>
                <a:lnTo>
                  <a:pt x="0" y="79247"/>
                </a:lnTo>
                <a:lnTo>
                  <a:pt x="178307" y="79247"/>
                </a:lnTo>
                <a:lnTo>
                  <a:pt x="178307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7310628" y="2743200"/>
            <a:ext cx="180340" cy="104139"/>
          </a:xfrm>
          <a:custGeom>
            <a:avLst/>
            <a:gdLst/>
            <a:ahLst/>
            <a:cxnLst/>
            <a:rect l="l" t="t" r="r" b="b"/>
            <a:pathLst>
              <a:path w="180340" h="104139">
                <a:moveTo>
                  <a:pt x="179831" y="0"/>
                </a:moveTo>
                <a:lnTo>
                  <a:pt x="0" y="0"/>
                </a:lnTo>
                <a:lnTo>
                  <a:pt x="0" y="103631"/>
                </a:lnTo>
                <a:lnTo>
                  <a:pt x="179831" y="103631"/>
                </a:lnTo>
                <a:lnTo>
                  <a:pt x="179831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7580376" y="2528316"/>
            <a:ext cx="178435" cy="132715"/>
          </a:xfrm>
          <a:custGeom>
            <a:avLst/>
            <a:gdLst/>
            <a:ahLst/>
            <a:cxnLst/>
            <a:rect l="l" t="t" r="r" b="b"/>
            <a:pathLst>
              <a:path w="178434" h="132714">
                <a:moveTo>
                  <a:pt x="178307" y="0"/>
                </a:moveTo>
                <a:lnTo>
                  <a:pt x="0" y="0"/>
                </a:lnTo>
                <a:lnTo>
                  <a:pt x="0" y="132587"/>
                </a:lnTo>
                <a:lnTo>
                  <a:pt x="178307" y="132587"/>
                </a:lnTo>
                <a:lnTo>
                  <a:pt x="178307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7848600" y="2404872"/>
            <a:ext cx="180340" cy="155575"/>
          </a:xfrm>
          <a:custGeom>
            <a:avLst/>
            <a:gdLst/>
            <a:ahLst/>
            <a:cxnLst/>
            <a:rect l="l" t="t" r="r" b="b"/>
            <a:pathLst>
              <a:path w="180340" h="155575">
                <a:moveTo>
                  <a:pt x="179831" y="0"/>
                </a:moveTo>
                <a:lnTo>
                  <a:pt x="0" y="0"/>
                </a:lnTo>
                <a:lnTo>
                  <a:pt x="0" y="155447"/>
                </a:lnTo>
                <a:lnTo>
                  <a:pt x="179831" y="155447"/>
                </a:lnTo>
                <a:lnTo>
                  <a:pt x="179831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8118347" y="2313432"/>
            <a:ext cx="178435" cy="165100"/>
          </a:xfrm>
          <a:custGeom>
            <a:avLst/>
            <a:gdLst/>
            <a:ahLst/>
            <a:cxnLst/>
            <a:rect l="l" t="t" r="r" b="b"/>
            <a:pathLst>
              <a:path w="178434" h="165100">
                <a:moveTo>
                  <a:pt x="178307" y="0"/>
                </a:moveTo>
                <a:lnTo>
                  <a:pt x="0" y="0"/>
                </a:lnTo>
                <a:lnTo>
                  <a:pt x="0" y="164592"/>
                </a:lnTo>
                <a:lnTo>
                  <a:pt x="178307" y="164592"/>
                </a:lnTo>
                <a:lnTo>
                  <a:pt x="178307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6234684" y="3678935"/>
            <a:ext cx="180340" cy="35560"/>
          </a:xfrm>
          <a:custGeom>
            <a:avLst/>
            <a:gdLst/>
            <a:ahLst/>
            <a:cxnLst/>
            <a:rect l="l" t="t" r="r" b="b"/>
            <a:pathLst>
              <a:path w="180339" h="35560">
                <a:moveTo>
                  <a:pt x="0" y="0"/>
                </a:moveTo>
                <a:lnTo>
                  <a:pt x="179831" y="0"/>
                </a:lnTo>
                <a:lnTo>
                  <a:pt x="179831" y="35051"/>
                </a:lnTo>
                <a:lnTo>
                  <a:pt x="0" y="350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6504431" y="3445764"/>
            <a:ext cx="180340" cy="52069"/>
          </a:xfrm>
          <a:custGeom>
            <a:avLst/>
            <a:gdLst/>
            <a:ahLst/>
            <a:cxnLst/>
            <a:rect l="l" t="t" r="r" b="b"/>
            <a:pathLst>
              <a:path w="180340" h="52070">
                <a:moveTo>
                  <a:pt x="0" y="0"/>
                </a:moveTo>
                <a:lnTo>
                  <a:pt x="179832" y="0"/>
                </a:lnTo>
                <a:lnTo>
                  <a:pt x="179832" y="51816"/>
                </a:lnTo>
                <a:lnTo>
                  <a:pt x="0" y="5181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6772656" y="3250692"/>
            <a:ext cx="180340" cy="66040"/>
          </a:xfrm>
          <a:custGeom>
            <a:avLst/>
            <a:gdLst/>
            <a:ahLst/>
            <a:cxnLst/>
            <a:rect l="l" t="t" r="r" b="b"/>
            <a:pathLst>
              <a:path w="180340" h="66039">
                <a:moveTo>
                  <a:pt x="0" y="0"/>
                </a:moveTo>
                <a:lnTo>
                  <a:pt x="179832" y="0"/>
                </a:lnTo>
                <a:lnTo>
                  <a:pt x="179832" y="65531"/>
                </a:lnTo>
                <a:lnTo>
                  <a:pt x="0" y="655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7042404" y="3089148"/>
            <a:ext cx="178435" cy="79375"/>
          </a:xfrm>
          <a:custGeom>
            <a:avLst/>
            <a:gdLst/>
            <a:ahLst/>
            <a:cxnLst/>
            <a:rect l="l" t="t" r="r" b="b"/>
            <a:pathLst>
              <a:path w="178434" h="79375">
                <a:moveTo>
                  <a:pt x="0" y="0"/>
                </a:moveTo>
                <a:lnTo>
                  <a:pt x="178307" y="0"/>
                </a:lnTo>
                <a:lnTo>
                  <a:pt x="178307" y="79247"/>
                </a:lnTo>
                <a:lnTo>
                  <a:pt x="0" y="7924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7310628" y="2743200"/>
            <a:ext cx="180340" cy="104139"/>
          </a:xfrm>
          <a:custGeom>
            <a:avLst/>
            <a:gdLst/>
            <a:ahLst/>
            <a:cxnLst/>
            <a:rect l="l" t="t" r="r" b="b"/>
            <a:pathLst>
              <a:path w="180340" h="104139">
                <a:moveTo>
                  <a:pt x="0" y="0"/>
                </a:moveTo>
                <a:lnTo>
                  <a:pt x="179831" y="0"/>
                </a:lnTo>
                <a:lnTo>
                  <a:pt x="179831" y="103631"/>
                </a:lnTo>
                <a:lnTo>
                  <a:pt x="0" y="1036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7580376" y="2528316"/>
            <a:ext cx="178435" cy="132715"/>
          </a:xfrm>
          <a:custGeom>
            <a:avLst/>
            <a:gdLst/>
            <a:ahLst/>
            <a:cxnLst/>
            <a:rect l="l" t="t" r="r" b="b"/>
            <a:pathLst>
              <a:path w="178434" h="132714">
                <a:moveTo>
                  <a:pt x="0" y="0"/>
                </a:moveTo>
                <a:lnTo>
                  <a:pt x="178307" y="0"/>
                </a:lnTo>
                <a:lnTo>
                  <a:pt x="178307" y="132587"/>
                </a:lnTo>
                <a:lnTo>
                  <a:pt x="0" y="13258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7848600" y="2404872"/>
            <a:ext cx="180340" cy="155575"/>
          </a:xfrm>
          <a:custGeom>
            <a:avLst/>
            <a:gdLst/>
            <a:ahLst/>
            <a:cxnLst/>
            <a:rect l="l" t="t" r="r" b="b"/>
            <a:pathLst>
              <a:path w="180340" h="155575">
                <a:moveTo>
                  <a:pt x="0" y="0"/>
                </a:moveTo>
                <a:lnTo>
                  <a:pt x="179831" y="0"/>
                </a:lnTo>
                <a:lnTo>
                  <a:pt x="179831" y="155447"/>
                </a:lnTo>
                <a:lnTo>
                  <a:pt x="0" y="15544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8118347" y="2313432"/>
            <a:ext cx="178435" cy="165100"/>
          </a:xfrm>
          <a:custGeom>
            <a:avLst/>
            <a:gdLst/>
            <a:ahLst/>
            <a:cxnLst/>
            <a:rect l="l" t="t" r="r" b="b"/>
            <a:pathLst>
              <a:path w="178434" h="165100">
                <a:moveTo>
                  <a:pt x="0" y="0"/>
                </a:moveTo>
                <a:lnTo>
                  <a:pt x="178307" y="0"/>
                </a:lnTo>
                <a:lnTo>
                  <a:pt x="178307" y="164592"/>
                </a:lnTo>
                <a:lnTo>
                  <a:pt x="0" y="1645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6234684" y="3678173"/>
            <a:ext cx="180340" cy="0"/>
          </a:xfrm>
          <a:custGeom>
            <a:avLst/>
            <a:gdLst/>
            <a:ahLst/>
            <a:cxnLst/>
            <a:rect l="l" t="t" r="r" b="b"/>
            <a:pathLst>
              <a:path w="180339">
                <a:moveTo>
                  <a:pt x="0" y="0"/>
                </a:moveTo>
                <a:lnTo>
                  <a:pt x="179831" y="0"/>
                </a:lnTo>
              </a:path>
            </a:pathLst>
          </a:custGeom>
          <a:ln w="3175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6504431" y="3445002"/>
            <a:ext cx="180340" cy="0"/>
          </a:xfrm>
          <a:custGeom>
            <a:avLst/>
            <a:gdLst/>
            <a:ahLst/>
            <a:cxnLst/>
            <a:rect l="l" t="t" r="r" b="b"/>
            <a:pathLst>
              <a:path w="180340">
                <a:moveTo>
                  <a:pt x="0" y="0"/>
                </a:moveTo>
                <a:lnTo>
                  <a:pt x="179832" y="0"/>
                </a:lnTo>
              </a:path>
            </a:pathLst>
          </a:custGeom>
          <a:ln w="3175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6772656" y="3248405"/>
            <a:ext cx="180340" cy="0"/>
          </a:xfrm>
          <a:custGeom>
            <a:avLst/>
            <a:gdLst/>
            <a:ahLst/>
            <a:cxnLst/>
            <a:rect l="l" t="t" r="r" b="b"/>
            <a:pathLst>
              <a:path w="180340">
                <a:moveTo>
                  <a:pt x="0" y="0"/>
                </a:moveTo>
                <a:lnTo>
                  <a:pt x="179832" y="0"/>
                </a:lnTo>
              </a:path>
            </a:pathLst>
          </a:custGeom>
          <a:ln w="4572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7042404" y="3084576"/>
            <a:ext cx="178435" cy="0"/>
          </a:xfrm>
          <a:custGeom>
            <a:avLst/>
            <a:gdLst/>
            <a:ahLst/>
            <a:cxnLst/>
            <a:rect l="l" t="t" r="r" b="b"/>
            <a:pathLst>
              <a:path w="178434">
                <a:moveTo>
                  <a:pt x="0" y="0"/>
                </a:moveTo>
                <a:lnTo>
                  <a:pt x="178307" y="0"/>
                </a:lnTo>
              </a:path>
            </a:pathLst>
          </a:custGeom>
          <a:ln w="9143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7310628" y="2712720"/>
            <a:ext cx="180340" cy="30480"/>
          </a:xfrm>
          <a:custGeom>
            <a:avLst/>
            <a:gdLst/>
            <a:ahLst/>
            <a:cxnLst/>
            <a:rect l="l" t="t" r="r" b="b"/>
            <a:pathLst>
              <a:path w="180340" h="30480">
                <a:moveTo>
                  <a:pt x="0" y="30479"/>
                </a:moveTo>
                <a:lnTo>
                  <a:pt x="179831" y="30479"/>
                </a:lnTo>
                <a:lnTo>
                  <a:pt x="179831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7580376" y="2421635"/>
            <a:ext cx="178435" cy="106680"/>
          </a:xfrm>
          <a:custGeom>
            <a:avLst/>
            <a:gdLst/>
            <a:ahLst/>
            <a:cxnLst/>
            <a:rect l="l" t="t" r="r" b="b"/>
            <a:pathLst>
              <a:path w="178434" h="106680">
                <a:moveTo>
                  <a:pt x="178307" y="0"/>
                </a:moveTo>
                <a:lnTo>
                  <a:pt x="0" y="0"/>
                </a:lnTo>
                <a:lnTo>
                  <a:pt x="0" y="106680"/>
                </a:lnTo>
                <a:lnTo>
                  <a:pt x="178307" y="106680"/>
                </a:lnTo>
                <a:lnTo>
                  <a:pt x="178307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7848600" y="2182367"/>
            <a:ext cx="180340" cy="222885"/>
          </a:xfrm>
          <a:custGeom>
            <a:avLst/>
            <a:gdLst/>
            <a:ahLst/>
            <a:cxnLst/>
            <a:rect l="l" t="t" r="r" b="b"/>
            <a:pathLst>
              <a:path w="180340" h="222885">
                <a:moveTo>
                  <a:pt x="179831" y="0"/>
                </a:moveTo>
                <a:lnTo>
                  <a:pt x="0" y="0"/>
                </a:lnTo>
                <a:lnTo>
                  <a:pt x="0" y="222504"/>
                </a:lnTo>
                <a:lnTo>
                  <a:pt x="179831" y="222504"/>
                </a:lnTo>
                <a:lnTo>
                  <a:pt x="179831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8118347" y="1946148"/>
            <a:ext cx="178435" cy="367665"/>
          </a:xfrm>
          <a:custGeom>
            <a:avLst/>
            <a:gdLst/>
            <a:ahLst/>
            <a:cxnLst/>
            <a:rect l="l" t="t" r="r" b="b"/>
            <a:pathLst>
              <a:path w="178434" h="367664">
                <a:moveTo>
                  <a:pt x="178307" y="0"/>
                </a:moveTo>
                <a:lnTo>
                  <a:pt x="0" y="0"/>
                </a:lnTo>
                <a:lnTo>
                  <a:pt x="0" y="367283"/>
                </a:lnTo>
                <a:lnTo>
                  <a:pt x="178307" y="367283"/>
                </a:lnTo>
                <a:lnTo>
                  <a:pt x="178307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6230111" y="3678173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5" y="0"/>
                </a:lnTo>
              </a:path>
            </a:pathLst>
          </a:custGeom>
          <a:ln w="1066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6499859" y="3445002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6" y="0"/>
                </a:lnTo>
              </a:path>
            </a:pathLst>
          </a:custGeom>
          <a:ln w="1066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6768083" y="3241548"/>
            <a:ext cx="189230" cy="13970"/>
          </a:xfrm>
          <a:custGeom>
            <a:avLst/>
            <a:gdLst/>
            <a:ahLst/>
            <a:cxnLst/>
            <a:rect l="l" t="t" r="r" b="b"/>
            <a:pathLst>
              <a:path w="189229" h="13970">
                <a:moveTo>
                  <a:pt x="0" y="13716"/>
                </a:moveTo>
                <a:lnTo>
                  <a:pt x="188976" y="13716"/>
                </a:lnTo>
                <a:lnTo>
                  <a:pt x="188976" y="0"/>
                </a:lnTo>
                <a:lnTo>
                  <a:pt x="0" y="0"/>
                </a:lnTo>
                <a:lnTo>
                  <a:pt x="0" y="13716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7037831" y="3084576"/>
            <a:ext cx="187960" cy="0"/>
          </a:xfrm>
          <a:custGeom>
            <a:avLst/>
            <a:gdLst/>
            <a:ahLst/>
            <a:cxnLst/>
            <a:rect l="l" t="t" r="r" b="b"/>
            <a:pathLst>
              <a:path w="187959">
                <a:moveTo>
                  <a:pt x="0" y="0"/>
                </a:moveTo>
                <a:lnTo>
                  <a:pt x="187451" y="0"/>
                </a:lnTo>
              </a:path>
            </a:pathLst>
          </a:custGeom>
          <a:ln w="1828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7310628" y="2712720"/>
            <a:ext cx="180340" cy="30480"/>
          </a:xfrm>
          <a:custGeom>
            <a:avLst/>
            <a:gdLst/>
            <a:ahLst/>
            <a:cxnLst/>
            <a:rect l="l" t="t" r="r" b="b"/>
            <a:pathLst>
              <a:path w="180340" h="30480">
                <a:moveTo>
                  <a:pt x="0" y="0"/>
                </a:moveTo>
                <a:lnTo>
                  <a:pt x="179831" y="0"/>
                </a:lnTo>
                <a:lnTo>
                  <a:pt x="179831" y="30480"/>
                </a:lnTo>
                <a:lnTo>
                  <a:pt x="0" y="304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7580376" y="2421635"/>
            <a:ext cx="178435" cy="106680"/>
          </a:xfrm>
          <a:custGeom>
            <a:avLst/>
            <a:gdLst/>
            <a:ahLst/>
            <a:cxnLst/>
            <a:rect l="l" t="t" r="r" b="b"/>
            <a:pathLst>
              <a:path w="178434" h="106680">
                <a:moveTo>
                  <a:pt x="0" y="0"/>
                </a:moveTo>
                <a:lnTo>
                  <a:pt x="178307" y="0"/>
                </a:lnTo>
                <a:lnTo>
                  <a:pt x="178307" y="106680"/>
                </a:lnTo>
                <a:lnTo>
                  <a:pt x="0" y="1066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7848600" y="2182367"/>
            <a:ext cx="180340" cy="222885"/>
          </a:xfrm>
          <a:custGeom>
            <a:avLst/>
            <a:gdLst/>
            <a:ahLst/>
            <a:cxnLst/>
            <a:rect l="l" t="t" r="r" b="b"/>
            <a:pathLst>
              <a:path w="180340" h="222885">
                <a:moveTo>
                  <a:pt x="0" y="0"/>
                </a:moveTo>
                <a:lnTo>
                  <a:pt x="179831" y="0"/>
                </a:lnTo>
                <a:lnTo>
                  <a:pt x="179831" y="222504"/>
                </a:lnTo>
                <a:lnTo>
                  <a:pt x="0" y="2225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8118347" y="1946148"/>
            <a:ext cx="178435" cy="367665"/>
          </a:xfrm>
          <a:custGeom>
            <a:avLst/>
            <a:gdLst/>
            <a:ahLst/>
            <a:cxnLst/>
            <a:rect l="l" t="t" r="r" b="b"/>
            <a:pathLst>
              <a:path w="178434" h="367664">
                <a:moveTo>
                  <a:pt x="0" y="0"/>
                </a:moveTo>
                <a:lnTo>
                  <a:pt x="178307" y="0"/>
                </a:lnTo>
                <a:lnTo>
                  <a:pt x="178307" y="367283"/>
                </a:lnTo>
                <a:lnTo>
                  <a:pt x="0" y="3672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6190488" y="4328159"/>
            <a:ext cx="2152015" cy="0"/>
          </a:xfrm>
          <a:custGeom>
            <a:avLst/>
            <a:gdLst/>
            <a:ahLst/>
            <a:cxnLst/>
            <a:rect l="l" t="t" r="r" b="b"/>
            <a:pathLst>
              <a:path w="2152015">
                <a:moveTo>
                  <a:pt x="0" y="0"/>
                </a:moveTo>
                <a:lnTo>
                  <a:pt x="2151888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 txBox="1"/>
          <p:nvPr/>
        </p:nvSpPr>
        <p:spPr>
          <a:xfrm>
            <a:off x="5952871" y="4222394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47" name="object 347"/>
          <p:cNvSpPr txBox="1"/>
          <p:nvPr/>
        </p:nvSpPr>
        <p:spPr>
          <a:xfrm>
            <a:off x="5952871" y="3555746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48" name="object 348"/>
          <p:cNvSpPr txBox="1"/>
          <p:nvPr/>
        </p:nvSpPr>
        <p:spPr>
          <a:xfrm>
            <a:off x="5868161" y="2889250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49" name="object 349"/>
          <p:cNvSpPr txBox="1"/>
          <p:nvPr/>
        </p:nvSpPr>
        <p:spPr>
          <a:xfrm>
            <a:off x="5868161" y="2222626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50" name="object 350"/>
          <p:cNvSpPr txBox="1"/>
          <p:nvPr/>
        </p:nvSpPr>
        <p:spPr>
          <a:xfrm>
            <a:off x="5868161" y="1556003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51" name="object 351"/>
          <p:cNvSpPr/>
          <p:nvPr/>
        </p:nvSpPr>
        <p:spPr>
          <a:xfrm>
            <a:off x="6316090" y="4470958"/>
            <a:ext cx="2149220" cy="2795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6449567" y="1708404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4" y="70103"/>
                </a:lnTo>
                <a:lnTo>
                  <a:pt x="7010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6449567" y="1708404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4" y="70103"/>
                </a:lnTo>
                <a:lnTo>
                  <a:pt x="7010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6449567" y="192023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6449567" y="192023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 txBox="1"/>
          <p:nvPr/>
        </p:nvSpPr>
        <p:spPr>
          <a:xfrm>
            <a:off x="6537706" y="1596009"/>
            <a:ext cx="751840" cy="442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39000"/>
              </a:lnSpc>
            </a:pP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ene</a:t>
            </a:r>
            <a:r>
              <a:rPr sz="1000" dirty="0">
                <a:latin typeface="Univers for BP"/>
                <a:cs typeface="Univers for BP"/>
              </a:rPr>
              <a:t>w</a:t>
            </a:r>
            <a:r>
              <a:rPr sz="1000" spc="-5" dirty="0">
                <a:latin typeface="Univers for BP"/>
                <a:cs typeface="Univers for BP"/>
              </a:rPr>
              <a:t>ables  Hydro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57" name="object 357"/>
          <p:cNvSpPr/>
          <p:nvPr/>
        </p:nvSpPr>
        <p:spPr>
          <a:xfrm>
            <a:off x="6449567" y="213207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6449567" y="213207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 txBox="1"/>
          <p:nvPr/>
        </p:nvSpPr>
        <p:spPr>
          <a:xfrm>
            <a:off x="6537706" y="2078863"/>
            <a:ext cx="49022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Nu</a:t>
            </a:r>
            <a:r>
              <a:rPr sz="1000" spc="-15" dirty="0">
                <a:latin typeface="Univers for BP"/>
                <a:cs typeface="Univers for BP"/>
              </a:rPr>
              <a:t>c</a:t>
            </a:r>
            <a:r>
              <a:rPr sz="1000" spc="0" dirty="0">
                <a:latin typeface="Univers for BP"/>
                <a:cs typeface="Univers for BP"/>
              </a:rPr>
              <a:t>l</a:t>
            </a:r>
            <a:r>
              <a:rPr sz="1000" spc="-5" dirty="0">
                <a:latin typeface="Univers for BP"/>
                <a:cs typeface="Univers for BP"/>
              </a:rPr>
              <a:t>e</a:t>
            </a:r>
            <a:r>
              <a:rPr sz="1000" spc="-10" dirty="0">
                <a:latin typeface="Univers for BP"/>
                <a:cs typeface="Univers for BP"/>
              </a:rPr>
              <a:t>a</a:t>
            </a:r>
            <a:r>
              <a:rPr sz="1000" spc="-5" dirty="0">
                <a:latin typeface="Univers for BP"/>
                <a:cs typeface="Univers for BP"/>
              </a:rPr>
              <a:t>r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60" name="object 360"/>
          <p:cNvSpPr/>
          <p:nvPr/>
        </p:nvSpPr>
        <p:spPr>
          <a:xfrm>
            <a:off x="6449567" y="2343911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6449567" y="2343911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4" y="70104"/>
                </a:lnTo>
                <a:lnTo>
                  <a:pt x="7010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6449567" y="25557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6449567" y="25557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6449567" y="2767583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6449567" y="2767583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4" y="68580"/>
                </a:lnTo>
                <a:lnTo>
                  <a:pt x="70104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 txBox="1"/>
          <p:nvPr/>
        </p:nvSpPr>
        <p:spPr>
          <a:xfrm>
            <a:off x="6537706" y="2231415"/>
            <a:ext cx="294005" cy="654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38900"/>
              </a:lnSpc>
            </a:pP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oal  Gas  Oil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67" name="object 367"/>
          <p:cNvSpPr/>
          <p:nvPr/>
        </p:nvSpPr>
        <p:spPr>
          <a:xfrm>
            <a:off x="7533131" y="1659635"/>
            <a:ext cx="0" cy="2672715"/>
          </a:xfrm>
          <a:custGeom>
            <a:avLst/>
            <a:gdLst/>
            <a:ahLst/>
            <a:cxnLst/>
            <a:rect l="l" t="t" r="r" b="b"/>
            <a:pathLst>
              <a:path h="2672715">
                <a:moveTo>
                  <a:pt x="0" y="0"/>
                </a:moveTo>
                <a:lnTo>
                  <a:pt x="0" y="2672156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620268" y="978408"/>
            <a:ext cx="1541145" cy="329565"/>
          </a:xfrm>
          <a:custGeom>
            <a:avLst/>
            <a:gdLst/>
            <a:ahLst/>
            <a:cxnLst/>
            <a:rect l="l" t="t" r="r" b="b"/>
            <a:pathLst>
              <a:path w="1541145" h="329565">
                <a:moveTo>
                  <a:pt x="1485900" y="0"/>
                </a:moveTo>
                <a:lnTo>
                  <a:pt x="54863" y="0"/>
                </a:lnTo>
                <a:lnTo>
                  <a:pt x="33507" y="4304"/>
                </a:lnTo>
                <a:lnTo>
                  <a:pt x="16068" y="16049"/>
                </a:lnTo>
                <a:lnTo>
                  <a:pt x="4311" y="33486"/>
                </a:lnTo>
                <a:lnTo>
                  <a:pt x="0" y="54863"/>
                </a:lnTo>
                <a:lnTo>
                  <a:pt x="0" y="274319"/>
                </a:lnTo>
                <a:lnTo>
                  <a:pt x="4311" y="295697"/>
                </a:lnTo>
                <a:lnTo>
                  <a:pt x="16068" y="313134"/>
                </a:lnTo>
                <a:lnTo>
                  <a:pt x="33507" y="324879"/>
                </a:lnTo>
                <a:lnTo>
                  <a:pt x="54863" y="329183"/>
                </a:lnTo>
                <a:lnTo>
                  <a:pt x="1485900" y="329183"/>
                </a:lnTo>
                <a:lnTo>
                  <a:pt x="1507277" y="324879"/>
                </a:lnTo>
                <a:lnTo>
                  <a:pt x="1524714" y="313134"/>
                </a:lnTo>
                <a:lnTo>
                  <a:pt x="1536459" y="295697"/>
                </a:lnTo>
                <a:lnTo>
                  <a:pt x="1540764" y="274319"/>
                </a:lnTo>
                <a:lnTo>
                  <a:pt x="1540764" y="54863"/>
                </a:lnTo>
                <a:lnTo>
                  <a:pt x="1536459" y="33486"/>
                </a:lnTo>
                <a:lnTo>
                  <a:pt x="1524714" y="16049"/>
                </a:lnTo>
                <a:lnTo>
                  <a:pt x="1507277" y="4304"/>
                </a:lnTo>
                <a:lnTo>
                  <a:pt x="1485900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3680459" y="978408"/>
            <a:ext cx="1541145" cy="329565"/>
          </a:xfrm>
          <a:custGeom>
            <a:avLst/>
            <a:gdLst/>
            <a:ahLst/>
            <a:cxnLst/>
            <a:rect l="l" t="t" r="r" b="b"/>
            <a:pathLst>
              <a:path w="1541145" h="329565">
                <a:moveTo>
                  <a:pt x="1485900" y="0"/>
                </a:moveTo>
                <a:lnTo>
                  <a:pt x="54863" y="0"/>
                </a:lnTo>
                <a:lnTo>
                  <a:pt x="33486" y="4304"/>
                </a:lnTo>
                <a:lnTo>
                  <a:pt x="16049" y="16049"/>
                </a:lnTo>
                <a:lnTo>
                  <a:pt x="4304" y="33486"/>
                </a:lnTo>
                <a:lnTo>
                  <a:pt x="0" y="54863"/>
                </a:lnTo>
                <a:lnTo>
                  <a:pt x="0" y="274319"/>
                </a:lnTo>
                <a:lnTo>
                  <a:pt x="4304" y="295697"/>
                </a:lnTo>
                <a:lnTo>
                  <a:pt x="16049" y="313134"/>
                </a:lnTo>
                <a:lnTo>
                  <a:pt x="33486" y="324879"/>
                </a:lnTo>
                <a:lnTo>
                  <a:pt x="54863" y="329183"/>
                </a:lnTo>
                <a:lnTo>
                  <a:pt x="1485900" y="329183"/>
                </a:lnTo>
                <a:lnTo>
                  <a:pt x="1507277" y="324879"/>
                </a:lnTo>
                <a:lnTo>
                  <a:pt x="1524714" y="313134"/>
                </a:lnTo>
                <a:lnTo>
                  <a:pt x="1536459" y="295697"/>
                </a:lnTo>
                <a:lnTo>
                  <a:pt x="1540764" y="274319"/>
                </a:lnTo>
                <a:lnTo>
                  <a:pt x="1540764" y="54863"/>
                </a:lnTo>
                <a:lnTo>
                  <a:pt x="1536459" y="33486"/>
                </a:lnTo>
                <a:lnTo>
                  <a:pt x="1524714" y="16049"/>
                </a:lnTo>
                <a:lnTo>
                  <a:pt x="1507277" y="4304"/>
                </a:lnTo>
                <a:lnTo>
                  <a:pt x="1485900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 txBox="1"/>
          <p:nvPr/>
        </p:nvSpPr>
        <p:spPr>
          <a:xfrm>
            <a:off x="212852" y="741171"/>
            <a:ext cx="5275580" cy="782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30245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Primary energy</a:t>
            </a:r>
            <a:r>
              <a:rPr sz="1400" spc="-8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demand</a:t>
            </a:r>
            <a:endParaRPr sz="1400">
              <a:latin typeface="Univers for BP"/>
              <a:cs typeface="Univers for BP"/>
            </a:endParaRPr>
          </a:p>
          <a:p>
            <a:pPr marL="554355">
              <a:lnSpc>
                <a:spcPct val="100000"/>
              </a:lnSpc>
              <a:spcBef>
                <a:spcPts val="620"/>
              </a:spcBef>
              <a:tabLst>
                <a:tab pos="3942079" algn="l"/>
              </a:tabLst>
            </a:pPr>
            <a:r>
              <a:rPr sz="2100" spc="-7" baseline="3968" dirty="0">
                <a:latin typeface="Univers for BP"/>
                <a:cs typeface="Univers for BP"/>
              </a:rPr>
              <a:t>End-use</a:t>
            </a:r>
            <a:r>
              <a:rPr sz="2100" spc="-37" baseline="3968" dirty="0">
                <a:latin typeface="Univers for BP"/>
                <a:cs typeface="Univers for BP"/>
              </a:rPr>
              <a:t> </a:t>
            </a:r>
            <a:r>
              <a:rPr sz="2100" baseline="3968" dirty="0">
                <a:latin typeface="Univers for BP"/>
                <a:cs typeface="Univers for BP"/>
              </a:rPr>
              <a:t>sector	</a:t>
            </a:r>
            <a:r>
              <a:rPr sz="1400" spc="-5" dirty="0">
                <a:latin typeface="Univers for BP"/>
                <a:cs typeface="Univers for BP"/>
              </a:rPr>
              <a:t>Region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Billion</a:t>
            </a:r>
            <a:r>
              <a:rPr sz="1200" b="0" spc="-8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toe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71" name="object 371"/>
          <p:cNvSpPr/>
          <p:nvPr/>
        </p:nvSpPr>
        <p:spPr>
          <a:xfrm>
            <a:off x="6751319" y="978408"/>
            <a:ext cx="1541145" cy="329565"/>
          </a:xfrm>
          <a:custGeom>
            <a:avLst/>
            <a:gdLst/>
            <a:ahLst/>
            <a:cxnLst/>
            <a:rect l="l" t="t" r="r" b="b"/>
            <a:pathLst>
              <a:path w="1541145" h="329565">
                <a:moveTo>
                  <a:pt x="1485900" y="0"/>
                </a:moveTo>
                <a:lnTo>
                  <a:pt x="54863" y="0"/>
                </a:lnTo>
                <a:lnTo>
                  <a:pt x="33486" y="4304"/>
                </a:lnTo>
                <a:lnTo>
                  <a:pt x="16049" y="16049"/>
                </a:lnTo>
                <a:lnTo>
                  <a:pt x="4304" y="33486"/>
                </a:lnTo>
                <a:lnTo>
                  <a:pt x="0" y="54863"/>
                </a:lnTo>
                <a:lnTo>
                  <a:pt x="0" y="274319"/>
                </a:lnTo>
                <a:lnTo>
                  <a:pt x="4304" y="295697"/>
                </a:lnTo>
                <a:lnTo>
                  <a:pt x="16049" y="313134"/>
                </a:lnTo>
                <a:lnTo>
                  <a:pt x="33486" y="324879"/>
                </a:lnTo>
                <a:lnTo>
                  <a:pt x="54863" y="329183"/>
                </a:lnTo>
                <a:lnTo>
                  <a:pt x="1485900" y="329183"/>
                </a:lnTo>
                <a:lnTo>
                  <a:pt x="1507277" y="324879"/>
                </a:lnTo>
                <a:lnTo>
                  <a:pt x="1524714" y="313134"/>
                </a:lnTo>
                <a:lnTo>
                  <a:pt x="1536459" y="295697"/>
                </a:lnTo>
                <a:lnTo>
                  <a:pt x="1540763" y="274319"/>
                </a:lnTo>
                <a:lnTo>
                  <a:pt x="1540763" y="54863"/>
                </a:lnTo>
                <a:lnTo>
                  <a:pt x="1536459" y="33486"/>
                </a:lnTo>
                <a:lnTo>
                  <a:pt x="1524714" y="16049"/>
                </a:lnTo>
                <a:lnTo>
                  <a:pt x="1507277" y="4304"/>
                </a:lnTo>
                <a:lnTo>
                  <a:pt x="1485900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 txBox="1"/>
          <p:nvPr/>
        </p:nvSpPr>
        <p:spPr>
          <a:xfrm>
            <a:off x="7332091" y="1033526"/>
            <a:ext cx="38163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Univers for BP"/>
                <a:cs typeface="Univers for BP"/>
              </a:rPr>
              <a:t>F</a:t>
            </a:r>
            <a:r>
              <a:rPr sz="1400" spc="-10" dirty="0">
                <a:latin typeface="Univers for BP"/>
                <a:cs typeface="Univers for BP"/>
              </a:rPr>
              <a:t>u</a:t>
            </a:r>
            <a:r>
              <a:rPr sz="1400" dirty="0">
                <a:latin typeface="Univers for BP"/>
                <a:cs typeface="Univers for BP"/>
              </a:rPr>
              <a:t>el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373" name="object 373"/>
          <p:cNvSpPr/>
          <p:nvPr/>
        </p:nvSpPr>
        <p:spPr>
          <a:xfrm>
            <a:off x="1850135" y="1661160"/>
            <a:ext cx="20955" cy="2675255"/>
          </a:xfrm>
          <a:custGeom>
            <a:avLst/>
            <a:gdLst/>
            <a:ahLst/>
            <a:cxnLst/>
            <a:rect l="l" t="t" r="r" b="b"/>
            <a:pathLst>
              <a:path w="20955" h="2675254">
                <a:moveTo>
                  <a:pt x="20700" y="0"/>
                </a:moveTo>
                <a:lnTo>
                  <a:pt x="0" y="2674797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71526"/>
            <a:ext cx="4878705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65" dirty="0"/>
              <a:t>Five</a:t>
            </a:r>
            <a:r>
              <a:rPr sz="2400" spc="-190" dirty="0"/>
              <a:t> </a:t>
            </a:r>
            <a:r>
              <a:rPr sz="2400" spc="-60" dirty="0"/>
              <a:t>key</a:t>
            </a:r>
            <a:r>
              <a:rPr sz="2400" spc="-180" dirty="0"/>
              <a:t> </a:t>
            </a:r>
            <a:r>
              <a:rPr sz="2400" spc="-80" dirty="0"/>
              <a:t>questions</a:t>
            </a:r>
            <a:r>
              <a:rPr sz="2400" spc="-204" dirty="0"/>
              <a:t> </a:t>
            </a:r>
            <a:r>
              <a:rPr sz="2400" spc="-60" dirty="0"/>
              <a:t>and</a:t>
            </a:r>
            <a:r>
              <a:rPr sz="2400" spc="-190" dirty="0"/>
              <a:t> </a:t>
            </a:r>
            <a:r>
              <a:rPr sz="2400" spc="-80" dirty="0"/>
              <a:t>uncertainties</a:t>
            </a:r>
            <a:endParaRPr sz="240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7321" y="1092072"/>
            <a:ext cx="6405880" cy="2494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much ‘more energy’ does the </a:t>
            </a:r>
            <a:r>
              <a:rPr sz="1800" b="0" spc="5" dirty="0">
                <a:latin typeface="Univers for BP Light"/>
                <a:cs typeface="Univers for BP Light"/>
              </a:rPr>
              <a:t>world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need?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important </a:t>
            </a:r>
            <a:r>
              <a:rPr sz="1800" b="0" spc="5" dirty="0">
                <a:latin typeface="Univers for BP Light"/>
                <a:cs typeface="Univers for BP Light"/>
              </a:rPr>
              <a:t>are </a:t>
            </a:r>
            <a:r>
              <a:rPr sz="1800" b="0" dirty="0">
                <a:latin typeface="Univers for BP Light"/>
                <a:cs typeface="Univers for BP Light"/>
              </a:rPr>
              <a:t>plastics </a:t>
            </a:r>
            <a:r>
              <a:rPr sz="1800" b="0" spc="5" dirty="0">
                <a:latin typeface="Univers for BP Light"/>
                <a:cs typeface="Univers for BP Light"/>
              </a:rPr>
              <a:t>for the </a:t>
            </a:r>
            <a:r>
              <a:rPr sz="1800" b="0" dirty="0">
                <a:latin typeface="Univers for BP Light"/>
                <a:cs typeface="Univers for BP Light"/>
              </a:rPr>
              <a:t>future of oil</a:t>
            </a:r>
            <a:r>
              <a:rPr sz="1800" b="0" spc="-23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demand?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What might happen if the trade disputes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escalate?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quickly </a:t>
            </a:r>
            <a:r>
              <a:rPr sz="1800" b="0" spc="5" dirty="0">
                <a:latin typeface="Univers for BP Light"/>
                <a:cs typeface="Univers for BP Light"/>
              </a:rPr>
              <a:t>could </a:t>
            </a:r>
            <a:r>
              <a:rPr sz="1800" b="0" dirty="0">
                <a:latin typeface="Univers for BP Light"/>
                <a:cs typeface="Univers for BP Light"/>
              </a:rPr>
              <a:t>renewables</a:t>
            </a:r>
            <a:r>
              <a:rPr sz="1800" b="0" spc="-190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grow?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A low-carbon energy system: what more needs </a:t>
            </a:r>
            <a:r>
              <a:rPr sz="1800" b="0" spc="5" dirty="0">
                <a:latin typeface="Univers for BP Light"/>
                <a:cs typeface="Univers for BP Light"/>
              </a:rPr>
              <a:t>to </a:t>
            </a:r>
            <a:r>
              <a:rPr sz="1800" b="0" dirty="0">
                <a:latin typeface="Univers for BP Light"/>
                <a:cs typeface="Univers for BP Light"/>
              </a:rPr>
              <a:t>be</a:t>
            </a:r>
            <a:r>
              <a:rPr sz="1800" b="0" spc="-28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done?</a:t>
            </a:r>
            <a:endParaRPr sz="18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71526"/>
            <a:ext cx="4878705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65" dirty="0"/>
              <a:t>Five</a:t>
            </a:r>
            <a:r>
              <a:rPr sz="2400" spc="-190" dirty="0"/>
              <a:t> </a:t>
            </a:r>
            <a:r>
              <a:rPr sz="2400" spc="-60" dirty="0"/>
              <a:t>key</a:t>
            </a:r>
            <a:r>
              <a:rPr sz="2400" spc="-180" dirty="0"/>
              <a:t> </a:t>
            </a:r>
            <a:r>
              <a:rPr sz="2400" spc="-80" dirty="0"/>
              <a:t>questions</a:t>
            </a:r>
            <a:r>
              <a:rPr sz="2400" spc="-204" dirty="0"/>
              <a:t> </a:t>
            </a:r>
            <a:r>
              <a:rPr sz="2400" spc="-60" dirty="0"/>
              <a:t>and</a:t>
            </a:r>
            <a:r>
              <a:rPr sz="2400" spc="-190" dirty="0"/>
              <a:t> </a:t>
            </a:r>
            <a:r>
              <a:rPr sz="2400" spc="-80" dirty="0"/>
              <a:t>uncertainties</a:t>
            </a:r>
            <a:endParaRPr sz="240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7321" y="1092072"/>
            <a:ext cx="6405880" cy="2494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How much ‘more energy’ does the </a:t>
            </a:r>
            <a:r>
              <a:rPr sz="1800" b="0" spc="5" dirty="0">
                <a:solidFill>
                  <a:srgbClr val="DC0000"/>
                </a:solidFill>
                <a:latin typeface="Univers for BP Light"/>
                <a:cs typeface="Univers for BP Light"/>
              </a:rPr>
              <a:t>world</a:t>
            </a:r>
            <a:r>
              <a:rPr sz="1800" b="0" spc="-260" dirty="0">
                <a:solidFill>
                  <a:srgbClr val="DC0000"/>
                </a:solidFill>
                <a:latin typeface="Univers for BP Light"/>
                <a:cs typeface="Univers for BP Light"/>
              </a:rPr>
              <a:t> 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need?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important </a:t>
            </a:r>
            <a:r>
              <a:rPr sz="1800" b="0" spc="5" dirty="0">
                <a:latin typeface="Univers for BP Light"/>
                <a:cs typeface="Univers for BP Light"/>
              </a:rPr>
              <a:t>are </a:t>
            </a:r>
            <a:r>
              <a:rPr sz="1800" b="0" dirty="0">
                <a:latin typeface="Univers for BP Light"/>
                <a:cs typeface="Univers for BP Light"/>
              </a:rPr>
              <a:t>plastics </a:t>
            </a:r>
            <a:r>
              <a:rPr sz="1800" b="0" spc="5" dirty="0">
                <a:latin typeface="Univers for BP Light"/>
                <a:cs typeface="Univers for BP Light"/>
              </a:rPr>
              <a:t>for the </a:t>
            </a:r>
            <a:r>
              <a:rPr sz="1800" b="0" dirty="0">
                <a:latin typeface="Univers for BP Light"/>
                <a:cs typeface="Univers for BP Light"/>
              </a:rPr>
              <a:t>future of oil</a:t>
            </a:r>
            <a:r>
              <a:rPr sz="1800" b="0" spc="-23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demand?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What might happen if the trade disputes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escalate?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quickly </a:t>
            </a:r>
            <a:r>
              <a:rPr sz="1800" b="0" spc="5" dirty="0">
                <a:latin typeface="Univers for BP Light"/>
                <a:cs typeface="Univers for BP Light"/>
              </a:rPr>
              <a:t>could </a:t>
            </a:r>
            <a:r>
              <a:rPr sz="1800" b="0" dirty="0">
                <a:latin typeface="Univers for BP Light"/>
                <a:cs typeface="Univers for BP Light"/>
              </a:rPr>
              <a:t>renewables</a:t>
            </a:r>
            <a:r>
              <a:rPr sz="1800" b="0" spc="-190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grow?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A low-carbon energy system: what more needs </a:t>
            </a:r>
            <a:r>
              <a:rPr sz="1800" b="0" spc="5" dirty="0">
                <a:latin typeface="Univers for BP Light"/>
                <a:cs typeface="Univers for BP Light"/>
              </a:rPr>
              <a:t>to </a:t>
            </a:r>
            <a:r>
              <a:rPr sz="1800" b="0" dirty="0">
                <a:latin typeface="Univers for BP Light"/>
                <a:cs typeface="Univers for BP Light"/>
              </a:rPr>
              <a:t>be</a:t>
            </a:r>
            <a:r>
              <a:rPr sz="1800" b="0" spc="-28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done?</a:t>
            </a:r>
            <a:endParaRPr sz="18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4483" y="3806952"/>
            <a:ext cx="7465059" cy="0"/>
          </a:xfrm>
          <a:custGeom>
            <a:avLst/>
            <a:gdLst/>
            <a:ahLst/>
            <a:cxnLst/>
            <a:rect l="l" t="t" r="r" b="b"/>
            <a:pathLst>
              <a:path w="7465059">
                <a:moveTo>
                  <a:pt x="0" y="0"/>
                </a:moveTo>
                <a:lnTo>
                  <a:pt x="746455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24483" y="3265932"/>
            <a:ext cx="7465059" cy="0"/>
          </a:xfrm>
          <a:custGeom>
            <a:avLst/>
            <a:gdLst/>
            <a:ahLst/>
            <a:cxnLst/>
            <a:rect l="l" t="t" r="r" b="b"/>
            <a:pathLst>
              <a:path w="7465059">
                <a:moveTo>
                  <a:pt x="0" y="0"/>
                </a:moveTo>
                <a:lnTo>
                  <a:pt x="746455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24483" y="2723388"/>
            <a:ext cx="7465059" cy="0"/>
          </a:xfrm>
          <a:custGeom>
            <a:avLst/>
            <a:gdLst/>
            <a:ahLst/>
            <a:cxnLst/>
            <a:rect l="l" t="t" r="r" b="b"/>
            <a:pathLst>
              <a:path w="7465059">
                <a:moveTo>
                  <a:pt x="0" y="0"/>
                </a:moveTo>
                <a:lnTo>
                  <a:pt x="746455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24483" y="2180844"/>
            <a:ext cx="7465059" cy="0"/>
          </a:xfrm>
          <a:custGeom>
            <a:avLst/>
            <a:gdLst/>
            <a:ahLst/>
            <a:cxnLst/>
            <a:rect l="l" t="t" r="r" b="b"/>
            <a:pathLst>
              <a:path w="7465059">
                <a:moveTo>
                  <a:pt x="0" y="0"/>
                </a:moveTo>
                <a:lnTo>
                  <a:pt x="746455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24483" y="1639823"/>
            <a:ext cx="7465059" cy="0"/>
          </a:xfrm>
          <a:custGeom>
            <a:avLst/>
            <a:gdLst/>
            <a:ahLst/>
            <a:cxnLst/>
            <a:rect l="l" t="t" r="r" b="b"/>
            <a:pathLst>
              <a:path w="7465059">
                <a:moveTo>
                  <a:pt x="0" y="0"/>
                </a:moveTo>
                <a:lnTo>
                  <a:pt x="746455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24483" y="4349496"/>
            <a:ext cx="7465059" cy="0"/>
          </a:xfrm>
          <a:custGeom>
            <a:avLst/>
            <a:gdLst/>
            <a:ahLst/>
            <a:cxnLst/>
            <a:rect l="l" t="t" r="r" b="b"/>
            <a:pathLst>
              <a:path w="7465059">
                <a:moveTo>
                  <a:pt x="0" y="0"/>
                </a:moveTo>
                <a:lnTo>
                  <a:pt x="746455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1768" y="1731898"/>
            <a:ext cx="7299909" cy="18662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58216" y="4244035"/>
            <a:ext cx="236854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8216" y="3702050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2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8216" y="3159886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4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8216" y="2617597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6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8216" y="2075433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8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8216" y="1533397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8807" y="4442459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77288" y="4442459"/>
            <a:ext cx="27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670553" y="4442459"/>
            <a:ext cx="27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63692" y="4442459"/>
            <a:ext cx="27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656578" y="4442459"/>
            <a:ext cx="27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149843" y="4442459"/>
            <a:ext cx="27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6193155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Human development and energy</a:t>
            </a:r>
            <a:r>
              <a:rPr spc="114" dirty="0"/>
              <a:t> </a:t>
            </a:r>
            <a:r>
              <a:rPr spc="-5" dirty="0"/>
              <a:t>consumption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151636" y="3446653"/>
            <a:ext cx="804545" cy="386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44780">
              <a:lnSpc>
                <a:spcPct val="100000"/>
              </a:lnSpc>
            </a:pPr>
            <a:r>
              <a:rPr sz="1200" dirty="0">
                <a:latin typeface="Univers for BP"/>
                <a:cs typeface="Univers for BP"/>
              </a:rPr>
              <a:t>80% of  pop</a:t>
            </a:r>
            <a:r>
              <a:rPr sz="1200" spc="-5" dirty="0">
                <a:latin typeface="Univers for BP"/>
                <a:cs typeface="Univers for BP"/>
              </a:rPr>
              <a:t>u</a:t>
            </a:r>
            <a:r>
              <a:rPr sz="1200" dirty="0">
                <a:latin typeface="Univers for BP"/>
                <a:cs typeface="Univers for BP"/>
              </a:rPr>
              <a:t>l</a:t>
            </a:r>
            <a:r>
              <a:rPr sz="1200" spc="5" dirty="0">
                <a:latin typeface="Univers for BP"/>
                <a:cs typeface="Univers for BP"/>
              </a:rPr>
              <a:t>a</a:t>
            </a:r>
            <a:r>
              <a:rPr sz="1200" dirty="0">
                <a:latin typeface="Univers for BP"/>
                <a:cs typeface="Univers for BP"/>
              </a:rPr>
              <a:t>tion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874775" y="3825240"/>
            <a:ext cx="1401445" cy="76200"/>
          </a:xfrm>
          <a:custGeom>
            <a:avLst/>
            <a:gdLst/>
            <a:ahLst/>
            <a:cxnLst/>
            <a:rect l="l" t="t" r="r" b="b"/>
            <a:pathLst>
              <a:path w="140144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1401445" h="76200">
                <a:moveTo>
                  <a:pt x="1324737" y="0"/>
                </a:moveTo>
                <a:lnTo>
                  <a:pt x="1324737" y="76200"/>
                </a:lnTo>
                <a:lnTo>
                  <a:pt x="1388237" y="44450"/>
                </a:lnTo>
                <a:lnTo>
                  <a:pt x="1337437" y="44450"/>
                </a:lnTo>
                <a:lnTo>
                  <a:pt x="1337437" y="31750"/>
                </a:lnTo>
                <a:lnTo>
                  <a:pt x="1388237" y="31750"/>
                </a:lnTo>
                <a:lnTo>
                  <a:pt x="1324737" y="0"/>
                </a:lnTo>
                <a:close/>
              </a:path>
              <a:path w="140144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1401445" h="76200">
                <a:moveTo>
                  <a:pt x="1324737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1324737" y="44450"/>
                </a:lnTo>
                <a:lnTo>
                  <a:pt x="1324737" y="31750"/>
                </a:lnTo>
                <a:close/>
              </a:path>
              <a:path w="1401445" h="76200">
                <a:moveTo>
                  <a:pt x="1388237" y="31750"/>
                </a:moveTo>
                <a:lnTo>
                  <a:pt x="1337437" y="31750"/>
                </a:lnTo>
                <a:lnTo>
                  <a:pt x="1337437" y="44450"/>
                </a:lnTo>
                <a:lnTo>
                  <a:pt x="1388237" y="44450"/>
                </a:lnTo>
                <a:lnTo>
                  <a:pt x="1400937" y="38100"/>
                </a:lnTo>
                <a:lnTo>
                  <a:pt x="1388237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3024885" y="2401189"/>
            <a:ext cx="654685" cy="351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005" marR="5080" indent="-27940">
              <a:lnSpc>
                <a:spcPts val="1320"/>
              </a:lnSpc>
            </a:pPr>
            <a:r>
              <a:rPr sz="1150" i="1" spc="-30" dirty="0">
                <a:latin typeface="Univers for BP Light"/>
                <a:cs typeface="Univers for BP Light"/>
              </a:rPr>
              <a:t>Sample</a:t>
            </a:r>
            <a:r>
              <a:rPr sz="1150" i="1" spc="-95" dirty="0">
                <a:latin typeface="Univers for BP Light"/>
                <a:cs typeface="Univers for BP Light"/>
              </a:rPr>
              <a:t> </a:t>
            </a:r>
            <a:r>
              <a:rPr sz="1150" i="1" spc="-25" dirty="0">
                <a:latin typeface="Univers for BP Light"/>
                <a:cs typeface="Univers for BP Light"/>
              </a:rPr>
              <a:t>of  countries</a:t>
            </a:r>
            <a:endParaRPr sz="1150">
              <a:latin typeface="Univers for BP Light"/>
              <a:cs typeface="Univers for BP Ligh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641972" y="1609597"/>
            <a:ext cx="923925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i="1" spc="-25" dirty="0">
                <a:latin typeface="Univers for BP Light"/>
                <a:cs typeface="Univers for BP Light"/>
              </a:rPr>
              <a:t>Line of best</a:t>
            </a:r>
            <a:r>
              <a:rPr sz="1150" i="1" spc="-100" dirty="0">
                <a:latin typeface="Univers for BP Light"/>
                <a:cs typeface="Univers for BP Light"/>
              </a:rPr>
              <a:t> </a:t>
            </a:r>
            <a:r>
              <a:rPr sz="1150" i="1" spc="-20" dirty="0">
                <a:latin typeface="Univers for BP Light"/>
                <a:cs typeface="Univers for BP Light"/>
              </a:rPr>
              <a:t>fit</a:t>
            </a:r>
            <a:endParaRPr sz="1150">
              <a:latin typeface="Univers for BP Light"/>
              <a:cs typeface="Univers for BP Ligh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8332" y="884428"/>
            <a:ext cx="5292725" cy="542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320">
              <a:lnSpc>
                <a:spcPct val="100000"/>
              </a:lnSpc>
            </a:pPr>
            <a:r>
              <a:rPr sz="1400" dirty="0">
                <a:latin typeface="Univers for BP"/>
                <a:cs typeface="Univers for BP"/>
              </a:rPr>
              <a:t>UN </a:t>
            </a:r>
            <a:r>
              <a:rPr sz="1400" spc="-5" dirty="0">
                <a:latin typeface="Univers for BP"/>
                <a:cs typeface="Univers for BP"/>
              </a:rPr>
              <a:t>Human Development Index and energy consumption,</a:t>
            </a:r>
            <a:r>
              <a:rPr sz="1400" spc="-114" dirty="0">
                <a:latin typeface="Univers for BP"/>
                <a:cs typeface="Univers for BP"/>
              </a:rPr>
              <a:t> </a:t>
            </a:r>
            <a:r>
              <a:rPr sz="1400" dirty="0">
                <a:latin typeface="Univers for BP"/>
                <a:cs typeface="Univers for BP"/>
              </a:rPr>
              <a:t>2017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114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HDI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336292" y="1635251"/>
            <a:ext cx="0" cy="2713990"/>
          </a:xfrm>
          <a:custGeom>
            <a:avLst/>
            <a:gdLst/>
            <a:ahLst/>
            <a:cxnLst/>
            <a:rect l="l" t="t" r="r" b="b"/>
            <a:pathLst>
              <a:path h="2713990">
                <a:moveTo>
                  <a:pt x="0" y="0"/>
                </a:moveTo>
                <a:lnTo>
                  <a:pt x="0" y="2713659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154551" y="4759248"/>
            <a:ext cx="1100455" cy="210185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Gigajoules/head</a:t>
            </a:r>
            <a:endParaRPr sz="12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58481" y="4761433"/>
            <a:ext cx="140843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55"/>
              </a:lnSpc>
            </a:pPr>
            <a:r>
              <a:rPr sz="1050" i="1" spc="-35" dirty="0">
                <a:solidFill>
                  <a:srgbClr val="009900"/>
                </a:solidFill>
                <a:latin typeface="Univers for BP Light"/>
                <a:cs typeface="Univers for BP Light"/>
              </a:rPr>
              <a:t>2019 </a:t>
            </a:r>
            <a:r>
              <a:rPr sz="1050" i="1" spc="-40" dirty="0">
                <a:solidFill>
                  <a:srgbClr val="009900"/>
                </a:solidFill>
                <a:latin typeface="Univers for BP Light"/>
                <a:cs typeface="Univers for BP Light"/>
              </a:rPr>
              <a:t>BP </a:t>
            </a:r>
            <a:r>
              <a:rPr sz="1050" i="1" spc="-30" dirty="0">
                <a:solidFill>
                  <a:srgbClr val="009900"/>
                </a:solidFill>
                <a:latin typeface="Univers for BP Light"/>
                <a:cs typeface="Univers for BP Light"/>
              </a:rPr>
              <a:t>Energy</a:t>
            </a:r>
            <a:r>
              <a:rPr sz="1050" i="1" spc="-40" dirty="0">
                <a:solidFill>
                  <a:srgbClr val="009900"/>
                </a:solidFill>
                <a:latin typeface="Univers for BP Light"/>
                <a:cs typeface="Univers for BP Light"/>
              </a:rPr>
              <a:t> </a:t>
            </a:r>
            <a:r>
              <a:rPr sz="1050" i="1" spc="-30" dirty="0">
                <a:solidFill>
                  <a:srgbClr val="009900"/>
                </a:solidFill>
                <a:latin typeface="Univers for BP Light"/>
                <a:cs typeface="Univers for BP Light"/>
              </a:rPr>
              <a:t>Outlook</a:t>
            </a:r>
            <a:endParaRPr sz="1050">
              <a:latin typeface="Univers for BP Light"/>
              <a:cs typeface="Univers for BP Light"/>
            </a:endParaRPr>
          </a:p>
          <a:p>
            <a:pPr marL="478790">
              <a:lnSpc>
                <a:spcPts val="1195"/>
              </a:lnSpc>
            </a:pPr>
            <a:r>
              <a:rPr sz="1000" b="0" spc="-5" dirty="0">
                <a:latin typeface="Univers for BP Light"/>
                <a:cs typeface="Univers for BP Light"/>
              </a:rPr>
              <a:t>© BP p.l.c.</a:t>
            </a:r>
            <a:r>
              <a:rPr sz="1000" b="0" spc="-80" dirty="0">
                <a:latin typeface="Univers for BP Light"/>
                <a:cs typeface="Univers for BP Light"/>
              </a:rPr>
              <a:t> </a:t>
            </a:r>
            <a:r>
              <a:rPr sz="1000" b="0" spc="-5" dirty="0"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26591" y="4258055"/>
            <a:ext cx="7412990" cy="0"/>
          </a:xfrm>
          <a:custGeom>
            <a:avLst/>
            <a:gdLst/>
            <a:ahLst/>
            <a:cxnLst/>
            <a:rect l="l" t="t" r="r" b="b"/>
            <a:pathLst>
              <a:path w="7412990">
                <a:moveTo>
                  <a:pt x="0" y="0"/>
                </a:moveTo>
                <a:lnTo>
                  <a:pt x="741273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26591" y="3883152"/>
            <a:ext cx="7412990" cy="0"/>
          </a:xfrm>
          <a:custGeom>
            <a:avLst/>
            <a:gdLst/>
            <a:ahLst/>
            <a:cxnLst/>
            <a:rect l="l" t="t" r="r" b="b"/>
            <a:pathLst>
              <a:path w="7412990">
                <a:moveTo>
                  <a:pt x="0" y="0"/>
                </a:moveTo>
                <a:lnTo>
                  <a:pt x="741273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6591" y="3508247"/>
            <a:ext cx="7412990" cy="0"/>
          </a:xfrm>
          <a:custGeom>
            <a:avLst/>
            <a:gdLst/>
            <a:ahLst/>
            <a:cxnLst/>
            <a:rect l="l" t="t" r="r" b="b"/>
            <a:pathLst>
              <a:path w="7412990">
                <a:moveTo>
                  <a:pt x="0" y="0"/>
                </a:moveTo>
                <a:lnTo>
                  <a:pt x="741273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26591" y="3133344"/>
            <a:ext cx="7412990" cy="0"/>
          </a:xfrm>
          <a:custGeom>
            <a:avLst/>
            <a:gdLst/>
            <a:ahLst/>
            <a:cxnLst/>
            <a:rect l="l" t="t" r="r" b="b"/>
            <a:pathLst>
              <a:path w="7412990">
                <a:moveTo>
                  <a:pt x="0" y="0"/>
                </a:moveTo>
                <a:lnTo>
                  <a:pt x="741273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26591" y="2758439"/>
            <a:ext cx="7412990" cy="0"/>
          </a:xfrm>
          <a:custGeom>
            <a:avLst/>
            <a:gdLst/>
            <a:ahLst/>
            <a:cxnLst/>
            <a:rect l="l" t="t" r="r" b="b"/>
            <a:pathLst>
              <a:path w="7412990">
                <a:moveTo>
                  <a:pt x="0" y="0"/>
                </a:moveTo>
                <a:lnTo>
                  <a:pt x="741273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6591" y="2385060"/>
            <a:ext cx="7412990" cy="0"/>
          </a:xfrm>
          <a:custGeom>
            <a:avLst/>
            <a:gdLst/>
            <a:ahLst/>
            <a:cxnLst/>
            <a:rect l="l" t="t" r="r" b="b"/>
            <a:pathLst>
              <a:path w="7412990">
                <a:moveTo>
                  <a:pt x="0" y="0"/>
                </a:moveTo>
                <a:lnTo>
                  <a:pt x="741273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6591" y="2010155"/>
            <a:ext cx="7412990" cy="0"/>
          </a:xfrm>
          <a:custGeom>
            <a:avLst/>
            <a:gdLst/>
            <a:ahLst/>
            <a:cxnLst/>
            <a:rect l="l" t="t" r="r" b="b"/>
            <a:pathLst>
              <a:path w="7412990">
                <a:moveTo>
                  <a:pt x="0" y="0"/>
                </a:moveTo>
                <a:lnTo>
                  <a:pt x="741273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26591" y="1635251"/>
            <a:ext cx="7412990" cy="0"/>
          </a:xfrm>
          <a:custGeom>
            <a:avLst/>
            <a:gdLst/>
            <a:ahLst/>
            <a:cxnLst/>
            <a:rect l="l" t="t" r="r" b="b"/>
            <a:pathLst>
              <a:path w="7412990">
                <a:moveTo>
                  <a:pt x="0" y="0"/>
                </a:moveTo>
                <a:lnTo>
                  <a:pt x="741273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80516" y="1725167"/>
            <a:ext cx="7105015" cy="1221105"/>
          </a:xfrm>
          <a:custGeom>
            <a:avLst/>
            <a:gdLst/>
            <a:ahLst/>
            <a:cxnLst/>
            <a:rect l="l" t="t" r="r" b="b"/>
            <a:pathLst>
              <a:path w="7105015" h="1221105">
                <a:moveTo>
                  <a:pt x="7104887" y="0"/>
                </a:moveTo>
                <a:lnTo>
                  <a:pt x="2779776" y="697992"/>
                </a:lnTo>
                <a:lnTo>
                  <a:pt x="926591" y="1022604"/>
                </a:lnTo>
                <a:lnTo>
                  <a:pt x="0" y="1220724"/>
                </a:lnTo>
                <a:lnTo>
                  <a:pt x="926591" y="1110996"/>
                </a:lnTo>
                <a:lnTo>
                  <a:pt x="2470404" y="978408"/>
                </a:lnTo>
                <a:lnTo>
                  <a:pt x="7104887" y="617220"/>
                </a:lnTo>
                <a:lnTo>
                  <a:pt x="7104887" y="0"/>
                </a:lnTo>
                <a:close/>
              </a:path>
            </a:pathLst>
          </a:custGeom>
          <a:solidFill>
            <a:srgbClr val="FF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80516" y="2807207"/>
            <a:ext cx="7105015" cy="139065"/>
          </a:xfrm>
          <a:custGeom>
            <a:avLst/>
            <a:gdLst/>
            <a:ahLst/>
            <a:cxnLst/>
            <a:rect l="l" t="t" r="r" b="b"/>
            <a:pathLst>
              <a:path w="7105015" h="139064">
                <a:moveTo>
                  <a:pt x="7104887" y="0"/>
                </a:moveTo>
                <a:lnTo>
                  <a:pt x="6795515" y="1524"/>
                </a:lnTo>
                <a:lnTo>
                  <a:pt x="926591" y="89916"/>
                </a:lnTo>
                <a:lnTo>
                  <a:pt x="0" y="138684"/>
                </a:lnTo>
                <a:lnTo>
                  <a:pt x="7104887" y="138684"/>
                </a:lnTo>
                <a:lnTo>
                  <a:pt x="7104887" y="0"/>
                </a:lnTo>
                <a:close/>
              </a:path>
            </a:pathLst>
          </a:custGeom>
          <a:solidFill>
            <a:srgbClr val="FCDDC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80516" y="2945892"/>
            <a:ext cx="7105015" cy="864235"/>
          </a:xfrm>
          <a:custGeom>
            <a:avLst/>
            <a:gdLst/>
            <a:ahLst/>
            <a:cxnLst/>
            <a:rect l="l" t="t" r="r" b="b"/>
            <a:pathLst>
              <a:path w="7105015" h="864235">
                <a:moveTo>
                  <a:pt x="7104887" y="0"/>
                </a:moveTo>
                <a:lnTo>
                  <a:pt x="0" y="0"/>
                </a:lnTo>
                <a:lnTo>
                  <a:pt x="926591" y="141731"/>
                </a:lnTo>
                <a:lnTo>
                  <a:pt x="4015740" y="437388"/>
                </a:lnTo>
                <a:lnTo>
                  <a:pt x="5559552" y="626363"/>
                </a:lnTo>
                <a:lnTo>
                  <a:pt x="7104887" y="864107"/>
                </a:lnTo>
                <a:lnTo>
                  <a:pt x="7104887" y="0"/>
                </a:lnTo>
                <a:close/>
              </a:path>
            </a:pathLst>
          </a:custGeom>
          <a:solidFill>
            <a:srgbClr val="FCDDC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6591" y="2945892"/>
            <a:ext cx="7412990" cy="0"/>
          </a:xfrm>
          <a:custGeom>
            <a:avLst/>
            <a:gdLst/>
            <a:ahLst/>
            <a:cxnLst/>
            <a:rect l="l" t="t" r="r" b="b"/>
            <a:pathLst>
              <a:path w="7412990">
                <a:moveTo>
                  <a:pt x="0" y="0"/>
                </a:moveTo>
                <a:lnTo>
                  <a:pt x="7412735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65275" y="1711451"/>
            <a:ext cx="7133844" cy="21137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07923" y="4152900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7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07923" y="3777996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5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07923" y="3403091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3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07923" y="3028188"/>
            <a:ext cx="389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1</a:t>
            </a: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0291" y="2653283"/>
            <a:ext cx="34734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50291" y="2278633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50291" y="1903729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50291" y="1528826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7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605909" y="4351020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29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532882" y="4351020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32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459728" y="4351020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386573" y="4351020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38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57606" y="884428"/>
            <a:ext cx="3950970" cy="213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Primary energy demand and carbon</a:t>
            </a:r>
            <a:r>
              <a:rPr sz="1400" spc="-6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emissions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5077460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0" dirty="0"/>
              <a:t>Dual</a:t>
            </a:r>
            <a:r>
              <a:rPr spc="-165" dirty="0"/>
              <a:t> </a:t>
            </a:r>
            <a:r>
              <a:rPr spc="-80" dirty="0"/>
              <a:t>challenge:</a:t>
            </a:r>
            <a:r>
              <a:rPr spc="-165" dirty="0"/>
              <a:t> </a:t>
            </a:r>
            <a:r>
              <a:rPr spc="-70" dirty="0"/>
              <a:t>more</a:t>
            </a:r>
            <a:r>
              <a:rPr spc="-180" dirty="0"/>
              <a:t> </a:t>
            </a:r>
            <a:r>
              <a:rPr spc="-75" dirty="0"/>
              <a:t>energy,</a:t>
            </a:r>
            <a:r>
              <a:rPr spc="-165" dirty="0"/>
              <a:t> </a:t>
            </a:r>
            <a:r>
              <a:rPr spc="-70" dirty="0"/>
              <a:t>less</a:t>
            </a:r>
            <a:r>
              <a:rPr spc="-175" dirty="0"/>
              <a:t> </a:t>
            </a:r>
            <a:r>
              <a:rPr spc="-75" dirty="0"/>
              <a:t>carbon</a:t>
            </a:r>
          </a:p>
        </p:txBody>
      </p:sp>
      <p:sp>
        <p:nvSpPr>
          <p:cNvPr id="30" name="object 30"/>
          <p:cNvSpPr/>
          <p:nvPr/>
        </p:nvSpPr>
        <p:spPr>
          <a:xfrm>
            <a:off x="464058" y="4697729"/>
            <a:ext cx="426720" cy="0"/>
          </a:xfrm>
          <a:custGeom>
            <a:avLst/>
            <a:gdLst/>
            <a:ahLst/>
            <a:cxnLst/>
            <a:rect l="l" t="t" r="r" b="b"/>
            <a:pathLst>
              <a:path w="426719">
                <a:moveTo>
                  <a:pt x="0" y="0"/>
                </a:moveTo>
                <a:lnTo>
                  <a:pt x="426440" y="0"/>
                </a:lnTo>
              </a:path>
            </a:pathLst>
          </a:custGeom>
          <a:ln w="25908">
            <a:solidFill>
              <a:srgbClr val="97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64058" y="4901946"/>
            <a:ext cx="409575" cy="0"/>
          </a:xfrm>
          <a:custGeom>
            <a:avLst/>
            <a:gdLst/>
            <a:ahLst/>
            <a:cxnLst/>
            <a:rect l="l" t="t" r="r" b="b"/>
            <a:pathLst>
              <a:path w="409575">
                <a:moveTo>
                  <a:pt x="0" y="0"/>
                </a:moveTo>
                <a:lnTo>
                  <a:pt x="409003" y="0"/>
                </a:lnTo>
              </a:path>
            </a:pathLst>
          </a:custGeom>
          <a:ln w="25908">
            <a:solidFill>
              <a:srgbClr val="97CC0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898347" y="4351020"/>
            <a:ext cx="1291590" cy="669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  <a:tabLst>
                <a:tab pos="926465" algn="l"/>
              </a:tabLst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17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  <a:p>
            <a:pPr marL="107314">
              <a:lnSpc>
                <a:spcPct val="100000"/>
              </a:lnSpc>
              <a:spcBef>
                <a:spcPts val="600"/>
              </a:spcBef>
            </a:pPr>
            <a:r>
              <a:rPr sz="1200" dirty="0">
                <a:latin typeface="Univers for BP"/>
                <a:cs typeface="Univers for BP"/>
              </a:rPr>
              <a:t>Primary</a:t>
            </a:r>
            <a:r>
              <a:rPr sz="1200" spc="-110" dirty="0">
                <a:latin typeface="Univers for BP"/>
                <a:cs typeface="Univers for BP"/>
              </a:rPr>
              <a:t> </a:t>
            </a:r>
            <a:r>
              <a:rPr sz="1200" dirty="0">
                <a:latin typeface="Univers for BP"/>
                <a:cs typeface="Univers for BP"/>
              </a:rPr>
              <a:t>energy</a:t>
            </a:r>
            <a:endParaRPr sz="1200">
              <a:latin typeface="Univers for BP"/>
              <a:cs typeface="Univers for BP"/>
            </a:endParaRPr>
          </a:p>
          <a:p>
            <a:pPr marL="107314">
              <a:lnSpc>
                <a:spcPct val="100000"/>
              </a:lnSpc>
            </a:pPr>
            <a:r>
              <a:rPr sz="1200" dirty="0">
                <a:latin typeface="Univers for BP"/>
                <a:cs typeface="Univers for BP"/>
              </a:rPr>
              <a:t>CO</a:t>
            </a:r>
            <a:r>
              <a:rPr sz="1200" baseline="-20833" dirty="0">
                <a:latin typeface="Univers for BP"/>
                <a:cs typeface="Univers for BP"/>
              </a:rPr>
              <a:t>2</a:t>
            </a:r>
            <a:endParaRPr sz="1200" baseline="-20833">
              <a:latin typeface="Univers for BP"/>
              <a:cs typeface="Univers for BP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349315" y="4351020"/>
            <a:ext cx="2232025" cy="579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15290">
              <a:lnSpc>
                <a:spcPct val="100000"/>
              </a:lnSpc>
              <a:tabLst>
                <a:tab pos="1342390" algn="l"/>
              </a:tabLst>
            </a:pPr>
            <a:r>
              <a:rPr sz="1200" b="0" spc="-5" dirty="0">
                <a:latin typeface="Univers for BP Light"/>
                <a:cs typeface="Univers for BP Light"/>
              </a:rPr>
              <a:t>2023	2026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u="heavy" baseline="41666" dirty="0">
                <a:latin typeface="Univers for BP"/>
                <a:cs typeface="Univers for BP"/>
              </a:rPr>
              <a:t> </a:t>
            </a:r>
            <a:r>
              <a:rPr sz="1800" u="heavy" spc="165" baseline="41666" dirty="0">
                <a:latin typeface="Univers for BP"/>
                <a:cs typeface="Univers for BP"/>
              </a:rPr>
              <a:t> </a:t>
            </a:r>
            <a:r>
              <a:rPr sz="1800" baseline="41666" dirty="0">
                <a:latin typeface="Univers for BP"/>
                <a:cs typeface="Univers for BP"/>
              </a:rPr>
              <a:t> </a:t>
            </a:r>
            <a:r>
              <a:rPr sz="1800" spc="120" baseline="41666" dirty="0">
                <a:latin typeface="Univers for BP"/>
                <a:cs typeface="Univers for BP"/>
              </a:rPr>
              <a:t> </a:t>
            </a:r>
            <a:r>
              <a:rPr sz="1200" dirty="0">
                <a:latin typeface="Univers for BP"/>
                <a:cs typeface="Univers for BP"/>
              </a:rPr>
              <a:t>Evolving transition</a:t>
            </a:r>
            <a:r>
              <a:rPr sz="1200" spc="-90" dirty="0">
                <a:latin typeface="Univers for BP"/>
                <a:cs typeface="Univers for BP"/>
              </a:rPr>
              <a:t> </a:t>
            </a:r>
            <a:r>
              <a:rPr sz="1200" dirty="0">
                <a:latin typeface="Univers for BP"/>
                <a:cs typeface="Univers for BP"/>
              </a:rPr>
              <a:t>scenario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572250" y="3152394"/>
            <a:ext cx="98425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Univers for BP"/>
                <a:cs typeface="Univers for BP"/>
              </a:rPr>
              <a:t>less</a:t>
            </a:r>
            <a:r>
              <a:rPr sz="1400" spc="-10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carbon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527672" y="2073782"/>
            <a:ext cx="110299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more</a:t>
            </a:r>
            <a:r>
              <a:rPr sz="1400" spc="-8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energy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284464" y="2784348"/>
            <a:ext cx="196850" cy="1097280"/>
          </a:xfrm>
          <a:custGeom>
            <a:avLst/>
            <a:gdLst/>
            <a:ahLst/>
            <a:cxnLst/>
            <a:rect l="l" t="t" r="r" b="b"/>
            <a:pathLst>
              <a:path w="196850" h="1097279">
                <a:moveTo>
                  <a:pt x="0" y="0"/>
                </a:moveTo>
                <a:lnTo>
                  <a:pt x="38236" y="1291"/>
                </a:lnTo>
                <a:lnTo>
                  <a:pt x="69484" y="4810"/>
                </a:lnTo>
                <a:lnTo>
                  <a:pt x="90564" y="10019"/>
                </a:lnTo>
                <a:lnTo>
                  <a:pt x="98297" y="16382"/>
                </a:lnTo>
                <a:lnTo>
                  <a:pt x="98297" y="532257"/>
                </a:lnTo>
                <a:lnTo>
                  <a:pt x="106031" y="538620"/>
                </a:lnTo>
                <a:lnTo>
                  <a:pt x="127111" y="543829"/>
                </a:lnTo>
                <a:lnTo>
                  <a:pt x="158359" y="547348"/>
                </a:lnTo>
                <a:lnTo>
                  <a:pt x="196595" y="548639"/>
                </a:lnTo>
                <a:lnTo>
                  <a:pt x="158359" y="549931"/>
                </a:lnTo>
                <a:lnTo>
                  <a:pt x="127111" y="553450"/>
                </a:lnTo>
                <a:lnTo>
                  <a:pt x="106031" y="558659"/>
                </a:lnTo>
                <a:lnTo>
                  <a:pt x="98297" y="565022"/>
                </a:lnTo>
                <a:lnTo>
                  <a:pt x="98297" y="1080896"/>
                </a:lnTo>
                <a:lnTo>
                  <a:pt x="90564" y="1087271"/>
                </a:lnTo>
                <a:lnTo>
                  <a:pt x="69484" y="1092479"/>
                </a:lnTo>
                <a:lnTo>
                  <a:pt x="38236" y="1095991"/>
                </a:lnTo>
                <a:lnTo>
                  <a:pt x="0" y="109728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8303118" y="1837944"/>
            <a:ext cx="721995" cy="386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00" u="heavy" dirty="0">
                <a:latin typeface="Univers for BP"/>
                <a:cs typeface="Univers for BP"/>
              </a:rPr>
              <a:t>  </a:t>
            </a:r>
            <a:r>
              <a:rPr sz="1200" u="heavy" spc="15" dirty="0">
                <a:latin typeface="Univers for BP"/>
                <a:cs typeface="Univers for BP"/>
              </a:rPr>
              <a:t> </a:t>
            </a:r>
            <a:r>
              <a:rPr sz="1200" dirty="0">
                <a:latin typeface="Univers for BP"/>
                <a:cs typeface="Univers for BP"/>
              </a:rPr>
              <a:t>Primary</a:t>
            </a:r>
            <a:endParaRPr sz="1200">
              <a:latin typeface="Univers for BP"/>
              <a:cs typeface="Univers for BP"/>
            </a:endParaRPr>
          </a:p>
          <a:p>
            <a:pPr marL="61594" algn="ctr">
              <a:lnSpc>
                <a:spcPct val="100000"/>
              </a:lnSpc>
            </a:pPr>
            <a:r>
              <a:rPr sz="1200" dirty="0">
                <a:latin typeface="Univers for BP"/>
                <a:cs typeface="Univers for BP"/>
              </a:rPr>
              <a:t>energy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577453" y="3220211"/>
            <a:ext cx="303530" cy="2273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Univers for BP"/>
                <a:cs typeface="Univers for BP"/>
              </a:rPr>
              <a:t>CO</a:t>
            </a:r>
            <a:r>
              <a:rPr sz="1200" baseline="-20833" dirty="0">
                <a:latin typeface="Univers for BP"/>
                <a:cs typeface="Univers for BP"/>
              </a:rPr>
              <a:t>2</a:t>
            </a:r>
            <a:endParaRPr sz="1200" baseline="-20833">
              <a:latin typeface="Univers for BP"/>
              <a:cs typeface="Univers for BP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8209788" y="1697735"/>
            <a:ext cx="196850" cy="676910"/>
          </a:xfrm>
          <a:custGeom>
            <a:avLst/>
            <a:gdLst/>
            <a:ahLst/>
            <a:cxnLst/>
            <a:rect l="l" t="t" r="r" b="b"/>
            <a:pathLst>
              <a:path w="196850" h="676910">
                <a:moveTo>
                  <a:pt x="0" y="0"/>
                </a:moveTo>
                <a:lnTo>
                  <a:pt x="38236" y="1291"/>
                </a:lnTo>
                <a:lnTo>
                  <a:pt x="69484" y="4810"/>
                </a:lnTo>
                <a:lnTo>
                  <a:pt x="90564" y="10019"/>
                </a:lnTo>
                <a:lnTo>
                  <a:pt x="98297" y="16383"/>
                </a:lnTo>
                <a:lnTo>
                  <a:pt x="98297" y="321944"/>
                </a:lnTo>
                <a:lnTo>
                  <a:pt x="106031" y="328308"/>
                </a:lnTo>
                <a:lnTo>
                  <a:pt x="127111" y="333517"/>
                </a:lnTo>
                <a:lnTo>
                  <a:pt x="158359" y="337036"/>
                </a:lnTo>
                <a:lnTo>
                  <a:pt x="196595" y="338327"/>
                </a:lnTo>
                <a:lnTo>
                  <a:pt x="158359" y="339619"/>
                </a:lnTo>
                <a:lnTo>
                  <a:pt x="127111" y="343138"/>
                </a:lnTo>
                <a:lnTo>
                  <a:pt x="106031" y="348347"/>
                </a:lnTo>
                <a:lnTo>
                  <a:pt x="98297" y="354711"/>
                </a:lnTo>
                <a:lnTo>
                  <a:pt x="98297" y="660272"/>
                </a:lnTo>
                <a:lnTo>
                  <a:pt x="90564" y="666636"/>
                </a:lnTo>
                <a:lnTo>
                  <a:pt x="69484" y="671845"/>
                </a:lnTo>
                <a:lnTo>
                  <a:pt x="38236" y="675364"/>
                </a:lnTo>
                <a:lnTo>
                  <a:pt x="0" y="676656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457606" y="1291082"/>
            <a:ext cx="161226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Cumulative growth</a:t>
            </a:r>
            <a:r>
              <a:rPr sz="1200" b="0" spc="-7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rate</a:t>
            </a:r>
            <a:endParaRPr sz="12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58481" y="4761433"/>
            <a:ext cx="140843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55"/>
              </a:lnSpc>
            </a:pPr>
            <a:r>
              <a:rPr sz="1050" i="1" spc="-35" dirty="0">
                <a:solidFill>
                  <a:srgbClr val="009900"/>
                </a:solidFill>
                <a:latin typeface="Univers for BP Light"/>
                <a:cs typeface="Univers for BP Light"/>
              </a:rPr>
              <a:t>2019 </a:t>
            </a:r>
            <a:r>
              <a:rPr sz="1050" i="1" spc="-40" dirty="0">
                <a:solidFill>
                  <a:srgbClr val="009900"/>
                </a:solidFill>
                <a:latin typeface="Univers for BP Light"/>
                <a:cs typeface="Univers for BP Light"/>
              </a:rPr>
              <a:t>BP </a:t>
            </a:r>
            <a:r>
              <a:rPr sz="1050" i="1" spc="-30" dirty="0">
                <a:solidFill>
                  <a:srgbClr val="009900"/>
                </a:solidFill>
                <a:latin typeface="Univers for BP Light"/>
                <a:cs typeface="Univers for BP Light"/>
              </a:rPr>
              <a:t>Energy</a:t>
            </a:r>
            <a:r>
              <a:rPr sz="1050" i="1" spc="-40" dirty="0">
                <a:solidFill>
                  <a:srgbClr val="009900"/>
                </a:solidFill>
                <a:latin typeface="Univers for BP Light"/>
                <a:cs typeface="Univers for BP Light"/>
              </a:rPr>
              <a:t> </a:t>
            </a:r>
            <a:r>
              <a:rPr sz="1050" i="1" spc="-30" dirty="0">
                <a:solidFill>
                  <a:srgbClr val="009900"/>
                </a:solidFill>
                <a:latin typeface="Univers for BP Light"/>
                <a:cs typeface="Univers for BP Light"/>
              </a:rPr>
              <a:t>Outlook</a:t>
            </a:r>
            <a:endParaRPr sz="1050">
              <a:latin typeface="Univers for BP Light"/>
              <a:cs typeface="Univers for BP Light"/>
            </a:endParaRPr>
          </a:p>
          <a:p>
            <a:pPr marL="478790">
              <a:lnSpc>
                <a:spcPts val="1195"/>
              </a:lnSpc>
            </a:pPr>
            <a:r>
              <a:rPr sz="1000" b="0" spc="-5" dirty="0">
                <a:latin typeface="Univers for BP Light"/>
                <a:cs typeface="Univers for BP Light"/>
              </a:rPr>
              <a:t>© BP p.l.c.</a:t>
            </a:r>
            <a:r>
              <a:rPr sz="1000" b="0" spc="-80" dirty="0">
                <a:latin typeface="Univers for BP Light"/>
                <a:cs typeface="Univers for BP Light"/>
              </a:rPr>
              <a:t> </a:t>
            </a:r>
            <a:r>
              <a:rPr sz="1000" b="0" spc="-5" dirty="0"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0959" y="271526"/>
            <a:ext cx="4878705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65" dirty="0"/>
              <a:t>Five</a:t>
            </a:r>
            <a:r>
              <a:rPr sz="2400" spc="-190" dirty="0"/>
              <a:t> </a:t>
            </a:r>
            <a:r>
              <a:rPr sz="2400" spc="-60" dirty="0"/>
              <a:t>key</a:t>
            </a:r>
            <a:r>
              <a:rPr sz="2400" spc="-180" dirty="0"/>
              <a:t> </a:t>
            </a:r>
            <a:r>
              <a:rPr sz="2400" spc="-80" dirty="0"/>
              <a:t>questions</a:t>
            </a:r>
            <a:r>
              <a:rPr sz="2400" spc="-204" dirty="0"/>
              <a:t> </a:t>
            </a:r>
            <a:r>
              <a:rPr sz="2400" spc="-60" dirty="0"/>
              <a:t>and</a:t>
            </a:r>
            <a:r>
              <a:rPr sz="2400" spc="-190" dirty="0"/>
              <a:t> </a:t>
            </a:r>
            <a:r>
              <a:rPr sz="2400" spc="-80" dirty="0"/>
              <a:t>uncertainties</a:t>
            </a:r>
            <a:endParaRPr sz="2400"/>
          </a:p>
        </p:txBody>
      </p:sp>
      <p:sp>
        <p:nvSpPr>
          <p:cNvPr id="4" name="object 4"/>
          <p:cNvSpPr txBox="1"/>
          <p:nvPr/>
        </p:nvSpPr>
        <p:spPr>
          <a:xfrm>
            <a:off x="617321" y="1092072"/>
            <a:ext cx="6405880" cy="2494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much ‘more energy’ does the </a:t>
            </a:r>
            <a:r>
              <a:rPr sz="1800" b="0" spc="5" dirty="0">
                <a:latin typeface="Univers for BP Light"/>
                <a:cs typeface="Univers for BP Light"/>
              </a:rPr>
              <a:t>world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need?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How important </a:t>
            </a:r>
            <a:r>
              <a:rPr sz="1800" b="0" spc="5" dirty="0">
                <a:solidFill>
                  <a:srgbClr val="DC0000"/>
                </a:solidFill>
                <a:latin typeface="Univers for BP Light"/>
                <a:cs typeface="Univers for BP Light"/>
              </a:rPr>
              <a:t>are 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plastics </a:t>
            </a:r>
            <a:r>
              <a:rPr sz="1800" b="0" spc="5" dirty="0">
                <a:solidFill>
                  <a:srgbClr val="DC0000"/>
                </a:solidFill>
                <a:latin typeface="Univers for BP Light"/>
                <a:cs typeface="Univers for BP Light"/>
              </a:rPr>
              <a:t>for the 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future of oil</a:t>
            </a:r>
            <a:r>
              <a:rPr sz="1800" b="0" spc="-235" dirty="0">
                <a:solidFill>
                  <a:srgbClr val="DC0000"/>
                </a:solidFill>
                <a:latin typeface="Univers for BP Light"/>
                <a:cs typeface="Univers for BP Light"/>
              </a:rPr>
              <a:t> 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demand?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What might happen if the trade disputes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escalate?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quickly </a:t>
            </a:r>
            <a:r>
              <a:rPr sz="1800" b="0" spc="5" dirty="0">
                <a:latin typeface="Univers for BP Light"/>
                <a:cs typeface="Univers for BP Light"/>
              </a:rPr>
              <a:t>could </a:t>
            </a:r>
            <a:r>
              <a:rPr sz="1800" b="0" dirty="0">
                <a:latin typeface="Univers for BP Light"/>
                <a:cs typeface="Univers for BP Light"/>
              </a:rPr>
              <a:t>renewables</a:t>
            </a:r>
            <a:r>
              <a:rPr sz="1800" b="0" spc="-190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grow?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A low-carbon energy system: what more needs </a:t>
            </a:r>
            <a:r>
              <a:rPr sz="1800" b="0" spc="5" dirty="0">
                <a:latin typeface="Univers for BP Light"/>
                <a:cs typeface="Univers for BP Light"/>
              </a:rPr>
              <a:t>to </a:t>
            </a:r>
            <a:r>
              <a:rPr sz="1800" b="0" dirty="0">
                <a:latin typeface="Univers for BP Light"/>
                <a:cs typeface="Univers for BP Light"/>
              </a:rPr>
              <a:t>be</a:t>
            </a:r>
            <a:r>
              <a:rPr sz="1800" b="0" spc="-28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done?</a:t>
            </a:r>
            <a:endParaRPr sz="1800">
              <a:latin typeface="Univers for BP Light"/>
              <a:cs typeface="Univers for BP Ligh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86402" y="4948428"/>
            <a:ext cx="156845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0" spc="15" dirty="0">
                <a:latin typeface="Univers for BP Light"/>
                <a:cs typeface="Univers for BP Light"/>
              </a:rPr>
              <a:t>13</a:t>
            </a:r>
            <a:endParaRPr sz="9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8579" y="884428"/>
            <a:ext cx="137477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Liquids</a:t>
            </a:r>
            <a:r>
              <a:rPr sz="1400" spc="-11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demand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41494" y="884428"/>
            <a:ext cx="202565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Liquids demand</a:t>
            </a:r>
            <a:r>
              <a:rPr sz="1400" spc="-105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growth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48225" y="1318005"/>
            <a:ext cx="200342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Mb/d, average annual</a:t>
            </a:r>
            <a:r>
              <a:rPr sz="1200" b="0" spc="-14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growth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60959" y="303276"/>
            <a:ext cx="445452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50" spc="-50" dirty="0"/>
              <a:t>Demand</a:t>
            </a:r>
            <a:r>
              <a:rPr sz="2150" spc="-170" dirty="0"/>
              <a:t> </a:t>
            </a:r>
            <a:r>
              <a:rPr sz="2150" spc="-45" dirty="0"/>
              <a:t>for</a:t>
            </a:r>
            <a:r>
              <a:rPr sz="2150" spc="-190" dirty="0"/>
              <a:t> </a:t>
            </a:r>
            <a:r>
              <a:rPr sz="2150" spc="-45" dirty="0"/>
              <a:t>oil</a:t>
            </a:r>
            <a:r>
              <a:rPr sz="2150" spc="-200" dirty="0"/>
              <a:t> </a:t>
            </a:r>
            <a:r>
              <a:rPr sz="2150" spc="-40" dirty="0"/>
              <a:t>and</a:t>
            </a:r>
            <a:r>
              <a:rPr sz="2150" spc="-170" dirty="0"/>
              <a:t> </a:t>
            </a:r>
            <a:r>
              <a:rPr sz="2150" spc="-55" dirty="0"/>
              <a:t>other</a:t>
            </a:r>
            <a:r>
              <a:rPr sz="2150" spc="-190" dirty="0"/>
              <a:t> </a:t>
            </a:r>
            <a:r>
              <a:rPr sz="2150" spc="-60" dirty="0"/>
              <a:t>liquid</a:t>
            </a:r>
            <a:r>
              <a:rPr sz="2150" spc="-204" dirty="0"/>
              <a:t> </a:t>
            </a:r>
            <a:r>
              <a:rPr sz="2150" spc="-55" dirty="0"/>
              <a:t>fuels</a:t>
            </a:r>
            <a:endParaRPr sz="2150"/>
          </a:p>
        </p:txBody>
      </p:sp>
      <p:sp>
        <p:nvSpPr>
          <p:cNvPr id="6" name="object 6"/>
          <p:cNvSpPr/>
          <p:nvPr/>
        </p:nvSpPr>
        <p:spPr>
          <a:xfrm>
            <a:off x="4024884" y="3950208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0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53967" y="3950208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84576" y="3950208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15183" y="3950208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45792" y="3950208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05483" y="3950208"/>
            <a:ext cx="662940" cy="0"/>
          </a:xfrm>
          <a:custGeom>
            <a:avLst/>
            <a:gdLst/>
            <a:ahLst/>
            <a:cxnLst/>
            <a:rect l="l" t="t" r="r" b="b"/>
            <a:pathLst>
              <a:path w="662939">
                <a:moveTo>
                  <a:pt x="0" y="0"/>
                </a:moveTo>
                <a:lnTo>
                  <a:pt x="66294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32103" y="3950208"/>
            <a:ext cx="97790" cy="0"/>
          </a:xfrm>
          <a:custGeom>
            <a:avLst/>
            <a:gdLst/>
            <a:ahLst/>
            <a:cxnLst/>
            <a:rect l="l" t="t" r="r" b="b"/>
            <a:pathLst>
              <a:path w="97790">
                <a:moveTo>
                  <a:pt x="0" y="0"/>
                </a:moveTo>
                <a:lnTo>
                  <a:pt x="9753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24884" y="3560064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0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553967" y="3560064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084576" y="3560064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15183" y="3560064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145792" y="3560064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674876" y="3560064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205483" y="3560064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32103" y="3560064"/>
            <a:ext cx="97790" cy="0"/>
          </a:xfrm>
          <a:custGeom>
            <a:avLst/>
            <a:gdLst/>
            <a:ahLst/>
            <a:cxnLst/>
            <a:rect l="l" t="t" r="r" b="b"/>
            <a:pathLst>
              <a:path w="97790">
                <a:moveTo>
                  <a:pt x="0" y="0"/>
                </a:moveTo>
                <a:lnTo>
                  <a:pt x="9753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024884" y="3169920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0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553967" y="3169920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084576" y="3169920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45792" y="3169920"/>
            <a:ext cx="662940" cy="0"/>
          </a:xfrm>
          <a:custGeom>
            <a:avLst/>
            <a:gdLst/>
            <a:ahLst/>
            <a:cxnLst/>
            <a:rect l="l" t="t" r="r" b="b"/>
            <a:pathLst>
              <a:path w="662939">
                <a:moveTo>
                  <a:pt x="0" y="0"/>
                </a:moveTo>
                <a:lnTo>
                  <a:pt x="66293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674876" y="3169920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205483" y="3169920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32103" y="3169920"/>
            <a:ext cx="97790" cy="0"/>
          </a:xfrm>
          <a:custGeom>
            <a:avLst/>
            <a:gdLst/>
            <a:ahLst/>
            <a:cxnLst/>
            <a:rect l="l" t="t" r="r" b="b"/>
            <a:pathLst>
              <a:path w="97790">
                <a:moveTo>
                  <a:pt x="0" y="0"/>
                </a:moveTo>
                <a:lnTo>
                  <a:pt x="9753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024884" y="2779776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0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553967" y="2779776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615183" y="2779776"/>
            <a:ext cx="662940" cy="0"/>
          </a:xfrm>
          <a:custGeom>
            <a:avLst/>
            <a:gdLst/>
            <a:ahLst/>
            <a:cxnLst/>
            <a:rect l="l" t="t" r="r" b="b"/>
            <a:pathLst>
              <a:path w="662939">
                <a:moveTo>
                  <a:pt x="0" y="0"/>
                </a:moveTo>
                <a:lnTo>
                  <a:pt x="66294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145792" y="2779776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205483" y="2779776"/>
            <a:ext cx="662940" cy="0"/>
          </a:xfrm>
          <a:custGeom>
            <a:avLst/>
            <a:gdLst/>
            <a:ahLst/>
            <a:cxnLst/>
            <a:rect l="l" t="t" r="r" b="b"/>
            <a:pathLst>
              <a:path w="662939">
                <a:moveTo>
                  <a:pt x="0" y="0"/>
                </a:moveTo>
                <a:lnTo>
                  <a:pt x="66294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32103" y="2779776"/>
            <a:ext cx="97790" cy="0"/>
          </a:xfrm>
          <a:custGeom>
            <a:avLst/>
            <a:gdLst/>
            <a:ahLst/>
            <a:cxnLst/>
            <a:rect l="l" t="t" r="r" b="b"/>
            <a:pathLst>
              <a:path w="97790">
                <a:moveTo>
                  <a:pt x="0" y="0"/>
                </a:moveTo>
                <a:lnTo>
                  <a:pt x="9753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024884" y="2389632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0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553967" y="2389632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084576" y="2389632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615183" y="2389632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145792" y="2389632"/>
            <a:ext cx="193675" cy="0"/>
          </a:xfrm>
          <a:custGeom>
            <a:avLst/>
            <a:gdLst/>
            <a:ahLst/>
            <a:cxnLst/>
            <a:rect l="l" t="t" r="r" b="b"/>
            <a:pathLst>
              <a:path w="193675">
                <a:moveTo>
                  <a:pt x="0" y="0"/>
                </a:moveTo>
                <a:lnTo>
                  <a:pt x="1935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832103" y="2389632"/>
            <a:ext cx="1036319" cy="0"/>
          </a:xfrm>
          <a:custGeom>
            <a:avLst/>
            <a:gdLst/>
            <a:ahLst/>
            <a:cxnLst/>
            <a:rect l="l" t="t" r="r" b="b"/>
            <a:pathLst>
              <a:path w="1036319">
                <a:moveTo>
                  <a:pt x="0" y="0"/>
                </a:moveTo>
                <a:lnTo>
                  <a:pt x="10363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32103" y="1610867"/>
            <a:ext cx="3289300" cy="0"/>
          </a:xfrm>
          <a:custGeom>
            <a:avLst/>
            <a:gdLst/>
            <a:ahLst/>
            <a:cxnLst/>
            <a:rect l="l" t="t" r="r" b="b"/>
            <a:pathLst>
              <a:path w="3289300">
                <a:moveTo>
                  <a:pt x="0" y="0"/>
                </a:moveTo>
                <a:lnTo>
                  <a:pt x="32887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29639" y="4009644"/>
            <a:ext cx="276225" cy="330835"/>
          </a:xfrm>
          <a:custGeom>
            <a:avLst/>
            <a:gdLst/>
            <a:ahLst/>
            <a:cxnLst/>
            <a:rect l="l" t="t" r="r" b="b"/>
            <a:pathLst>
              <a:path w="276225" h="330835">
                <a:moveTo>
                  <a:pt x="275844" y="0"/>
                </a:moveTo>
                <a:lnTo>
                  <a:pt x="0" y="0"/>
                </a:lnTo>
                <a:lnTo>
                  <a:pt x="0" y="330707"/>
                </a:lnTo>
                <a:lnTo>
                  <a:pt x="275844" y="330707"/>
                </a:lnTo>
                <a:lnTo>
                  <a:pt x="275844" y="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399032" y="3950208"/>
            <a:ext cx="276225" cy="390525"/>
          </a:xfrm>
          <a:custGeom>
            <a:avLst/>
            <a:gdLst/>
            <a:ahLst/>
            <a:cxnLst/>
            <a:rect l="l" t="t" r="r" b="b"/>
            <a:pathLst>
              <a:path w="276225" h="390525">
                <a:moveTo>
                  <a:pt x="275844" y="0"/>
                </a:moveTo>
                <a:lnTo>
                  <a:pt x="0" y="0"/>
                </a:lnTo>
                <a:lnTo>
                  <a:pt x="0" y="390143"/>
                </a:lnTo>
                <a:lnTo>
                  <a:pt x="275844" y="390143"/>
                </a:lnTo>
                <a:lnTo>
                  <a:pt x="275844" y="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868423" y="3930396"/>
            <a:ext cx="277495" cy="410209"/>
          </a:xfrm>
          <a:custGeom>
            <a:avLst/>
            <a:gdLst/>
            <a:ahLst/>
            <a:cxnLst/>
            <a:rect l="l" t="t" r="r" b="b"/>
            <a:pathLst>
              <a:path w="277494" h="410210">
                <a:moveTo>
                  <a:pt x="277368" y="0"/>
                </a:moveTo>
                <a:lnTo>
                  <a:pt x="0" y="0"/>
                </a:lnTo>
                <a:lnTo>
                  <a:pt x="0" y="409955"/>
                </a:lnTo>
                <a:lnTo>
                  <a:pt x="277368" y="409955"/>
                </a:lnTo>
                <a:lnTo>
                  <a:pt x="277368" y="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339339" y="3912108"/>
            <a:ext cx="276225" cy="428625"/>
          </a:xfrm>
          <a:custGeom>
            <a:avLst/>
            <a:gdLst/>
            <a:ahLst/>
            <a:cxnLst/>
            <a:rect l="l" t="t" r="r" b="b"/>
            <a:pathLst>
              <a:path w="276225" h="428625">
                <a:moveTo>
                  <a:pt x="275844" y="0"/>
                </a:moveTo>
                <a:lnTo>
                  <a:pt x="0" y="0"/>
                </a:lnTo>
                <a:lnTo>
                  <a:pt x="0" y="428243"/>
                </a:lnTo>
                <a:lnTo>
                  <a:pt x="275844" y="428243"/>
                </a:lnTo>
                <a:lnTo>
                  <a:pt x="275844" y="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808732" y="3906011"/>
            <a:ext cx="276225" cy="434340"/>
          </a:xfrm>
          <a:custGeom>
            <a:avLst/>
            <a:gdLst/>
            <a:ahLst/>
            <a:cxnLst/>
            <a:rect l="l" t="t" r="r" b="b"/>
            <a:pathLst>
              <a:path w="276225" h="434339">
                <a:moveTo>
                  <a:pt x="275844" y="0"/>
                </a:moveTo>
                <a:lnTo>
                  <a:pt x="0" y="0"/>
                </a:lnTo>
                <a:lnTo>
                  <a:pt x="0" y="434339"/>
                </a:lnTo>
                <a:lnTo>
                  <a:pt x="275844" y="434339"/>
                </a:lnTo>
                <a:lnTo>
                  <a:pt x="275844" y="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278123" y="3896867"/>
            <a:ext cx="276225" cy="443865"/>
          </a:xfrm>
          <a:custGeom>
            <a:avLst/>
            <a:gdLst/>
            <a:ahLst/>
            <a:cxnLst/>
            <a:rect l="l" t="t" r="r" b="b"/>
            <a:pathLst>
              <a:path w="276225" h="443864">
                <a:moveTo>
                  <a:pt x="275843" y="0"/>
                </a:moveTo>
                <a:lnTo>
                  <a:pt x="0" y="0"/>
                </a:lnTo>
                <a:lnTo>
                  <a:pt x="0" y="443483"/>
                </a:lnTo>
                <a:lnTo>
                  <a:pt x="275843" y="443483"/>
                </a:lnTo>
                <a:lnTo>
                  <a:pt x="275843" y="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747515" y="3907535"/>
            <a:ext cx="277495" cy="433070"/>
          </a:xfrm>
          <a:custGeom>
            <a:avLst/>
            <a:gdLst/>
            <a:ahLst/>
            <a:cxnLst/>
            <a:rect l="l" t="t" r="r" b="b"/>
            <a:pathLst>
              <a:path w="277495" h="433070">
                <a:moveTo>
                  <a:pt x="277368" y="0"/>
                </a:moveTo>
                <a:lnTo>
                  <a:pt x="0" y="0"/>
                </a:lnTo>
                <a:lnTo>
                  <a:pt x="0" y="432815"/>
                </a:lnTo>
                <a:lnTo>
                  <a:pt x="277368" y="432815"/>
                </a:lnTo>
                <a:lnTo>
                  <a:pt x="277368" y="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29639" y="4009644"/>
            <a:ext cx="276225" cy="330835"/>
          </a:xfrm>
          <a:custGeom>
            <a:avLst/>
            <a:gdLst/>
            <a:ahLst/>
            <a:cxnLst/>
            <a:rect l="l" t="t" r="r" b="b"/>
            <a:pathLst>
              <a:path w="276225" h="330835">
                <a:moveTo>
                  <a:pt x="0" y="0"/>
                </a:moveTo>
                <a:lnTo>
                  <a:pt x="275844" y="0"/>
                </a:lnTo>
                <a:lnTo>
                  <a:pt x="275844" y="330707"/>
                </a:lnTo>
                <a:lnTo>
                  <a:pt x="0" y="3307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399032" y="3950208"/>
            <a:ext cx="276225" cy="390525"/>
          </a:xfrm>
          <a:custGeom>
            <a:avLst/>
            <a:gdLst/>
            <a:ahLst/>
            <a:cxnLst/>
            <a:rect l="l" t="t" r="r" b="b"/>
            <a:pathLst>
              <a:path w="276225" h="390525">
                <a:moveTo>
                  <a:pt x="0" y="0"/>
                </a:moveTo>
                <a:lnTo>
                  <a:pt x="275844" y="0"/>
                </a:lnTo>
                <a:lnTo>
                  <a:pt x="275844" y="390143"/>
                </a:lnTo>
                <a:lnTo>
                  <a:pt x="0" y="39014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868423" y="3930396"/>
            <a:ext cx="277495" cy="410209"/>
          </a:xfrm>
          <a:custGeom>
            <a:avLst/>
            <a:gdLst/>
            <a:ahLst/>
            <a:cxnLst/>
            <a:rect l="l" t="t" r="r" b="b"/>
            <a:pathLst>
              <a:path w="277494" h="410210">
                <a:moveTo>
                  <a:pt x="0" y="0"/>
                </a:moveTo>
                <a:lnTo>
                  <a:pt x="277368" y="0"/>
                </a:lnTo>
                <a:lnTo>
                  <a:pt x="277368" y="409955"/>
                </a:lnTo>
                <a:lnTo>
                  <a:pt x="0" y="40995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339339" y="3912108"/>
            <a:ext cx="276225" cy="428625"/>
          </a:xfrm>
          <a:custGeom>
            <a:avLst/>
            <a:gdLst/>
            <a:ahLst/>
            <a:cxnLst/>
            <a:rect l="l" t="t" r="r" b="b"/>
            <a:pathLst>
              <a:path w="276225" h="428625">
                <a:moveTo>
                  <a:pt x="0" y="0"/>
                </a:moveTo>
                <a:lnTo>
                  <a:pt x="275844" y="0"/>
                </a:lnTo>
                <a:lnTo>
                  <a:pt x="275844" y="428243"/>
                </a:lnTo>
                <a:lnTo>
                  <a:pt x="0" y="42824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808732" y="3906011"/>
            <a:ext cx="276225" cy="434340"/>
          </a:xfrm>
          <a:custGeom>
            <a:avLst/>
            <a:gdLst/>
            <a:ahLst/>
            <a:cxnLst/>
            <a:rect l="l" t="t" r="r" b="b"/>
            <a:pathLst>
              <a:path w="276225" h="434339">
                <a:moveTo>
                  <a:pt x="0" y="0"/>
                </a:moveTo>
                <a:lnTo>
                  <a:pt x="275844" y="0"/>
                </a:lnTo>
                <a:lnTo>
                  <a:pt x="275844" y="434339"/>
                </a:lnTo>
                <a:lnTo>
                  <a:pt x="0" y="4343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278123" y="3896867"/>
            <a:ext cx="276225" cy="443865"/>
          </a:xfrm>
          <a:custGeom>
            <a:avLst/>
            <a:gdLst/>
            <a:ahLst/>
            <a:cxnLst/>
            <a:rect l="l" t="t" r="r" b="b"/>
            <a:pathLst>
              <a:path w="276225" h="443864">
                <a:moveTo>
                  <a:pt x="0" y="0"/>
                </a:moveTo>
                <a:lnTo>
                  <a:pt x="275843" y="0"/>
                </a:lnTo>
                <a:lnTo>
                  <a:pt x="275843" y="443483"/>
                </a:lnTo>
                <a:lnTo>
                  <a:pt x="0" y="4434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747515" y="3907535"/>
            <a:ext cx="277495" cy="433070"/>
          </a:xfrm>
          <a:custGeom>
            <a:avLst/>
            <a:gdLst/>
            <a:ahLst/>
            <a:cxnLst/>
            <a:rect l="l" t="t" r="r" b="b"/>
            <a:pathLst>
              <a:path w="277495" h="433070">
                <a:moveTo>
                  <a:pt x="0" y="0"/>
                </a:moveTo>
                <a:lnTo>
                  <a:pt x="277368" y="0"/>
                </a:lnTo>
                <a:lnTo>
                  <a:pt x="277368" y="432815"/>
                </a:lnTo>
                <a:lnTo>
                  <a:pt x="0" y="4328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29639" y="3619500"/>
            <a:ext cx="276225" cy="390525"/>
          </a:xfrm>
          <a:custGeom>
            <a:avLst/>
            <a:gdLst/>
            <a:ahLst/>
            <a:cxnLst/>
            <a:rect l="l" t="t" r="r" b="b"/>
            <a:pathLst>
              <a:path w="276225" h="390525">
                <a:moveTo>
                  <a:pt x="275844" y="0"/>
                </a:moveTo>
                <a:lnTo>
                  <a:pt x="0" y="0"/>
                </a:lnTo>
                <a:lnTo>
                  <a:pt x="0" y="390144"/>
                </a:lnTo>
                <a:lnTo>
                  <a:pt x="275844" y="390144"/>
                </a:lnTo>
                <a:lnTo>
                  <a:pt x="275844" y="0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399032" y="3521964"/>
            <a:ext cx="276225" cy="428625"/>
          </a:xfrm>
          <a:custGeom>
            <a:avLst/>
            <a:gdLst/>
            <a:ahLst/>
            <a:cxnLst/>
            <a:rect l="l" t="t" r="r" b="b"/>
            <a:pathLst>
              <a:path w="276225" h="428625">
                <a:moveTo>
                  <a:pt x="275844" y="0"/>
                </a:moveTo>
                <a:lnTo>
                  <a:pt x="0" y="0"/>
                </a:lnTo>
                <a:lnTo>
                  <a:pt x="0" y="428244"/>
                </a:lnTo>
                <a:lnTo>
                  <a:pt x="275844" y="428244"/>
                </a:lnTo>
                <a:lnTo>
                  <a:pt x="275844" y="0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868423" y="3465576"/>
            <a:ext cx="277495" cy="464820"/>
          </a:xfrm>
          <a:custGeom>
            <a:avLst/>
            <a:gdLst/>
            <a:ahLst/>
            <a:cxnLst/>
            <a:rect l="l" t="t" r="r" b="b"/>
            <a:pathLst>
              <a:path w="277494" h="464820">
                <a:moveTo>
                  <a:pt x="277368" y="0"/>
                </a:moveTo>
                <a:lnTo>
                  <a:pt x="0" y="0"/>
                </a:lnTo>
                <a:lnTo>
                  <a:pt x="0" y="464820"/>
                </a:lnTo>
                <a:lnTo>
                  <a:pt x="277368" y="464820"/>
                </a:lnTo>
                <a:lnTo>
                  <a:pt x="277368" y="0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339339" y="3444240"/>
            <a:ext cx="276225" cy="467995"/>
          </a:xfrm>
          <a:custGeom>
            <a:avLst/>
            <a:gdLst/>
            <a:ahLst/>
            <a:cxnLst/>
            <a:rect l="l" t="t" r="r" b="b"/>
            <a:pathLst>
              <a:path w="276225" h="467995">
                <a:moveTo>
                  <a:pt x="275844" y="0"/>
                </a:moveTo>
                <a:lnTo>
                  <a:pt x="0" y="0"/>
                </a:lnTo>
                <a:lnTo>
                  <a:pt x="0" y="467868"/>
                </a:lnTo>
                <a:lnTo>
                  <a:pt x="275844" y="467868"/>
                </a:lnTo>
                <a:lnTo>
                  <a:pt x="275844" y="0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808732" y="3433571"/>
            <a:ext cx="276225" cy="472440"/>
          </a:xfrm>
          <a:custGeom>
            <a:avLst/>
            <a:gdLst/>
            <a:ahLst/>
            <a:cxnLst/>
            <a:rect l="l" t="t" r="r" b="b"/>
            <a:pathLst>
              <a:path w="276225" h="472439">
                <a:moveTo>
                  <a:pt x="275844" y="0"/>
                </a:moveTo>
                <a:lnTo>
                  <a:pt x="0" y="0"/>
                </a:lnTo>
                <a:lnTo>
                  <a:pt x="0" y="472439"/>
                </a:lnTo>
                <a:lnTo>
                  <a:pt x="275844" y="472439"/>
                </a:lnTo>
                <a:lnTo>
                  <a:pt x="275844" y="0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278123" y="3421379"/>
            <a:ext cx="276225" cy="475615"/>
          </a:xfrm>
          <a:custGeom>
            <a:avLst/>
            <a:gdLst/>
            <a:ahLst/>
            <a:cxnLst/>
            <a:rect l="l" t="t" r="r" b="b"/>
            <a:pathLst>
              <a:path w="276225" h="475614">
                <a:moveTo>
                  <a:pt x="275843" y="0"/>
                </a:moveTo>
                <a:lnTo>
                  <a:pt x="0" y="0"/>
                </a:lnTo>
                <a:lnTo>
                  <a:pt x="0" y="475488"/>
                </a:lnTo>
                <a:lnTo>
                  <a:pt x="275843" y="475488"/>
                </a:lnTo>
                <a:lnTo>
                  <a:pt x="275843" y="0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747515" y="3448811"/>
            <a:ext cx="277495" cy="459105"/>
          </a:xfrm>
          <a:custGeom>
            <a:avLst/>
            <a:gdLst/>
            <a:ahLst/>
            <a:cxnLst/>
            <a:rect l="l" t="t" r="r" b="b"/>
            <a:pathLst>
              <a:path w="277495" h="459104">
                <a:moveTo>
                  <a:pt x="277368" y="0"/>
                </a:moveTo>
                <a:lnTo>
                  <a:pt x="0" y="0"/>
                </a:lnTo>
                <a:lnTo>
                  <a:pt x="0" y="458724"/>
                </a:lnTo>
                <a:lnTo>
                  <a:pt x="277368" y="458724"/>
                </a:lnTo>
                <a:lnTo>
                  <a:pt x="277368" y="0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929639" y="3619500"/>
            <a:ext cx="276225" cy="390525"/>
          </a:xfrm>
          <a:custGeom>
            <a:avLst/>
            <a:gdLst/>
            <a:ahLst/>
            <a:cxnLst/>
            <a:rect l="l" t="t" r="r" b="b"/>
            <a:pathLst>
              <a:path w="276225" h="390525">
                <a:moveTo>
                  <a:pt x="0" y="0"/>
                </a:moveTo>
                <a:lnTo>
                  <a:pt x="275844" y="0"/>
                </a:lnTo>
                <a:lnTo>
                  <a:pt x="275844" y="390144"/>
                </a:lnTo>
                <a:lnTo>
                  <a:pt x="0" y="3901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399032" y="3521964"/>
            <a:ext cx="276225" cy="428625"/>
          </a:xfrm>
          <a:custGeom>
            <a:avLst/>
            <a:gdLst/>
            <a:ahLst/>
            <a:cxnLst/>
            <a:rect l="l" t="t" r="r" b="b"/>
            <a:pathLst>
              <a:path w="276225" h="428625">
                <a:moveTo>
                  <a:pt x="0" y="0"/>
                </a:moveTo>
                <a:lnTo>
                  <a:pt x="275844" y="0"/>
                </a:lnTo>
                <a:lnTo>
                  <a:pt x="275844" y="428244"/>
                </a:lnTo>
                <a:lnTo>
                  <a:pt x="0" y="4282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868423" y="3465576"/>
            <a:ext cx="277495" cy="464820"/>
          </a:xfrm>
          <a:custGeom>
            <a:avLst/>
            <a:gdLst/>
            <a:ahLst/>
            <a:cxnLst/>
            <a:rect l="l" t="t" r="r" b="b"/>
            <a:pathLst>
              <a:path w="277494" h="464820">
                <a:moveTo>
                  <a:pt x="0" y="0"/>
                </a:moveTo>
                <a:lnTo>
                  <a:pt x="277368" y="0"/>
                </a:lnTo>
                <a:lnTo>
                  <a:pt x="277368" y="464820"/>
                </a:lnTo>
                <a:lnTo>
                  <a:pt x="0" y="46482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39339" y="3444240"/>
            <a:ext cx="276225" cy="467995"/>
          </a:xfrm>
          <a:custGeom>
            <a:avLst/>
            <a:gdLst/>
            <a:ahLst/>
            <a:cxnLst/>
            <a:rect l="l" t="t" r="r" b="b"/>
            <a:pathLst>
              <a:path w="276225" h="467995">
                <a:moveTo>
                  <a:pt x="0" y="0"/>
                </a:moveTo>
                <a:lnTo>
                  <a:pt x="275844" y="0"/>
                </a:lnTo>
                <a:lnTo>
                  <a:pt x="275844" y="467868"/>
                </a:lnTo>
                <a:lnTo>
                  <a:pt x="0" y="4678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808732" y="3433571"/>
            <a:ext cx="276225" cy="472440"/>
          </a:xfrm>
          <a:custGeom>
            <a:avLst/>
            <a:gdLst/>
            <a:ahLst/>
            <a:cxnLst/>
            <a:rect l="l" t="t" r="r" b="b"/>
            <a:pathLst>
              <a:path w="276225" h="472439">
                <a:moveTo>
                  <a:pt x="0" y="0"/>
                </a:moveTo>
                <a:lnTo>
                  <a:pt x="275844" y="0"/>
                </a:lnTo>
                <a:lnTo>
                  <a:pt x="275844" y="472439"/>
                </a:lnTo>
                <a:lnTo>
                  <a:pt x="0" y="4724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278123" y="3421379"/>
            <a:ext cx="276225" cy="475615"/>
          </a:xfrm>
          <a:custGeom>
            <a:avLst/>
            <a:gdLst/>
            <a:ahLst/>
            <a:cxnLst/>
            <a:rect l="l" t="t" r="r" b="b"/>
            <a:pathLst>
              <a:path w="276225" h="475614">
                <a:moveTo>
                  <a:pt x="0" y="0"/>
                </a:moveTo>
                <a:lnTo>
                  <a:pt x="275843" y="0"/>
                </a:lnTo>
                <a:lnTo>
                  <a:pt x="275843" y="475488"/>
                </a:lnTo>
                <a:lnTo>
                  <a:pt x="0" y="47548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747515" y="3448811"/>
            <a:ext cx="277495" cy="459105"/>
          </a:xfrm>
          <a:custGeom>
            <a:avLst/>
            <a:gdLst/>
            <a:ahLst/>
            <a:cxnLst/>
            <a:rect l="l" t="t" r="r" b="b"/>
            <a:pathLst>
              <a:path w="277495" h="459104">
                <a:moveTo>
                  <a:pt x="0" y="0"/>
                </a:moveTo>
                <a:lnTo>
                  <a:pt x="277368" y="0"/>
                </a:lnTo>
                <a:lnTo>
                  <a:pt x="277368" y="458724"/>
                </a:lnTo>
                <a:lnTo>
                  <a:pt x="0" y="4587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929639" y="3396996"/>
            <a:ext cx="276225" cy="222885"/>
          </a:xfrm>
          <a:custGeom>
            <a:avLst/>
            <a:gdLst/>
            <a:ahLst/>
            <a:cxnLst/>
            <a:rect l="l" t="t" r="r" b="b"/>
            <a:pathLst>
              <a:path w="276225" h="222885">
                <a:moveTo>
                  <a:pt x="275844" y="0"/>
                </a:moveTo>
                <a:lnTo>
                  <a:pt x="0" y="0"/>
                </a:lnTo>
                <a:lnTo>
                  <a:pt x="0" y="222503"/>
                </a:lnTo>
                <a:lnTo>
                  <a:pt x="275844" y="222503"/>
                </a:lnTo>
                <a:lnTo>
                  <a:pt x="27584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1399032" y="3300984"/>
            <a:ext cx="276225" cy="220979"/>
          </a:xfrm>
          <a:custGeom>
            <a:avLst/>
            <a:gdLst/>
            <a:ahLst/>
            <a:cxnLst/>
            <a:rect l="l" t="t" r="r" b="b"/>
            <a:pathLst>
              <a:path w="276225" h="220979">
                <a:moveTo>
                  <a:pt x="275844" y="0"/>
                </a:moveTo>
                <a:lnTo>
                  <a:pt x="0" y="0"/>
                </a:lnTo>
                <a:lnTo>
                  <a:pt x="0" y="220980"/>
                </a:lnTo>
                <a:lnTo>
                  <a:pt x="275844" y="220980"/>
                </a:lnTo>
                <a:lnTo>
                  <a:pt x="27584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868423" y="3212592"/>
            <a:ext cx="277495" cy="253365"/>
          </a:xfrm>
          <a:custGeom>
            <a:avLst/>
            <a:gdLst/>
            <a:ahLst/>
            <a:cxnLst/>
            <a:rect l="l" t="t" r="r" b="b"/>
            <a:pathLst>
              <a:path w="277494" h="253364">
                <a:moveTo>
                  <a:pt x="277368" y="0"/>
                </a:moveTo>
                <a:lnTo>
                  <a:pt x="0" y="0"/>
                </a:lnTo>
                <a:lnTo>
                  <a:pt x="0" y="252983"/>
                </a:lnTo>
                <a:lnTo>
                  <a:pt x="277368" y="252983"/>
                </a:lnTo>
                <a:lnTo>
                  <a:pt x="27736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339339" y="3168395"/>
            <a:ext cx="276225" cy="276225"/>
          </a:xfrm>
          <a:custGeom>
            <a:avLst/>
            <a:gdLst/>
            <a:ahLst/>
            <a:cxnLst/>
            <a:rect l="l" t="t" r="r" b="b"/>
            <a:pathLst>
              <a:path w="276225" h="276225">
                <a:moveTo>
                  <a:pt x="275844" y="0"/>
                </a:moveTo>
                <a:lnTo>
                  <a:pt x="0" y="0"/>
                </a:lnTo>
                <a:lnTo>
                  <a:pt x="0" y="275844"/>
                </a:lnTo>
                <a:lnTo>
                  <a:pt x="275844" y="275844"/>
                </a:lnTo>
                <a:lnTo>
                  <a:pt x="27584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808732" y="3148583"/>
            <a:ext cx="276225" cy="285115"/>
          </a:xfrm>
          <a:custGeom>
            <a:avLst/>
            <a:gdLst/>
            <a:ahLst/>
            <a:cxnLst/>
            <a:rect l="l" t="t" r="r" b="b"/>
            <a:pathLst>
              <a:path w="276225" h="285114">
                <a:moveTo>
                  <a:pt x="275844" y="0"/>
                </a:moveTo>
                <a:lnTo>
                  <a:pt x="0" y="0"/>
                </a:lnTo>
                <a:lnTo>
                  <a:pt x="0" y="284988"/>
                </a:lnTo>
                <a:lnTo>
                  <a:pt x="275844" y="284988"/>
                </a:lnTo>
                <a:lnTo>
                  <a:pt x="275844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278123" y="3128772"/>
            <a:ext cx="276225" cy="292735"/>
          </a:xfrm>
          <a:custGeom>
            <a:avLst/>
            <a:gdLst/>
            <a:ahLst/>
            <a:cxnLst/>
            <a:rect l="l" t="t" r="r" b="b"/>
            <a:pathLst>
              <a:path w="276225" h="292735">
                <a:moveTo>
                  <a:pt x="275843" y="0"/>
                </a:moveTo>
                <a:lnTo>
                  <a:pt x="0" y="0"/>
                </a:lnTo>
                <a:lnTo>
                  <a:pt x="0" y="292607"/>
                </a:lnTo>
                <a:lnTo>
                  <a:pt x="275843" y="292607"/>
                </a:lnTo>
                <a:lnTo>
                  <a:pt x="275843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747515" y="3145535"/>
            <a:ext cx="277495" cy="303530"/>
          </a:xfrm>
          <a:custGeom>
            <a:avLst/>
            <a:gdLst/>
            <a:ahLst/>
            <a:cxnLst/>
            <a:rect l="l" t="t" r="r" b="b"/>
            <a:pathLst>
              <a:path w="277495" h="303529">
                <a:moveTo>
                  <a:pt x="277368" y="0"/>
                </a:moveTo>
                <a:lnTo>
                  <a:pt x="0" y="0"/>
                </a:lnTo>
                <a:lnTo>
                  <a:pt x="0" y="303275"/>
                </a:lnTo>
                <a:lnTo>
                  <a:pt x="277368" y="303275"/>
                </a:lnTo>
                <a:lnTo>
                  <a:pt x="27736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929639" y="3396996"/>
            <a:ext cx="276225" cy="222885"/>
          </a:xfrm>
          <a:custGeom>
            <a:avLst/>
            <a:gdLst/>
            <a:ahLst/>
            <a:cxnLst/>
            <a:rect l="l" t="t" r="r" b="b"/>
            <a:pathLst>
              <a:path w="276225" h="222885">
                <a:moveTo>
                  <a:pt x="0" y="0"/>
                </a:moveTo>
                <a:lnTo>
                  <a:pt x="275844" y="0"/>
                </a:lnTo>
                <a:lnTo>
                  <a:pt x="275844" y="222503"/>
                </a:lnTo>
                <a:lnTo>
                  <a:pt x="0" y="22250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399032" y="3300984"/>
            <a:ext cx="276225" cy="220979"/>
          </a:xfrm>
          <a:custGeom>
            <a:avLst/>
            <a:gdLst/>
            <a:ahLst/>
            <a:cxnLst/>
            <a:rect l="l" t="t" r="r" b="b"/>
            <a:pathLst>
              <a:path w="276225" h="220979">
                <a:moveTo>
                  <a:pt x="0" y="0"/>
                </a:moveTo>
                <a:lnTo>
                  <a:pt x="275844" y="0"/>
                </a:lnTo>
                <a:lnTo>
                  <a:pt x="275844" y="220980"/>
                </a:lnTo>
                <a:lnTo>
                  <a:pt x="0" y="2209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868423" y="3212592"/>
            <a:ext cx="277495" cy="253365"/>
          </a:xfrm>
          <a:custGeom>
            <a:avLst/>
            <a:gdLst/>
            <a:ahLst/>
            <a:cxnLst/>
            <a:rect l="l" t="t" r="r" b="b"/>
            <a:pathLst>
              <a:path w="277494" h="253364">
                <a:moveTo>
                  <a:pt x="0" y="0"/>
                </a:moveTo>
                <a:lnTo>
                  <a:pt x="277368" y="0"/>
                </a:lnTo>
                <a:lnTo>
                  <a:pt x="277368" y="252983"/>
                </a:lnTo>
                <a:lnTo>
                  <a:pt x="0" y="2529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339339" y="3168395"/>
            <a:ext cx="276225" cy="276225"/>
          </a:xfrm>
          <a:custGeom>
            <a:avLst/>
            <a:gdLst/>
            <a:ahLst/>
            <a:cxnLst/>
            <a:rect l="l" t="t" r="r" b="b"/>
            <a:pathLst>
              <a:path w="276225" h="276225">
                <a:moveTo>
                  <a:pt x="0" y="0"/>
                </a:moveTo>
                <a:lnTo>
                  <a:pt x="275844" y="0"/>
                </a:lnTo>
                <a:lnTo>
                  <a:pt x="275844" y="275844"/>
                </a:lnTo>
                <a:lnTo>
                  <a:pt x="0" y="2758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2808732" y="3148583"/>
            <a:ext cx="276225" cy="285115"/>
          </a:xfrm>
          <a:custGeom>
            <a:avLst/>
            <a:gdLst/>
            <a:ahLst/>
            <a:cxnLst/>
            <a:rect l="l" t="t" r="r" b="b"/>
            <a:pathLst>
              <a:path w="276225" h="285114">
                <a:moveTo>
                  <a:pt x="0" y="0"/>
                </a:moveTo>
                <a:lnTo>
                  <a:pt x="275844" y="0"/>
                </a:lnTo>
                <a:lnTo>
                  <a:pt x="275844" y="284988"/>
                </a:lnTo>
                <a:lnTo>
                  <a:pt x="0" y="28498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278123" y="3128772"/>
            <a:ext cx="276225" cy="292735"/>
          </a:xfrm>
          <a:custGeom>
            <a:avLst/>
            <a:gdLst/>
            <a:ahLst/>
            <a:cxnLst/>
            <a:rect l="l" t="t" r="r" b="b"/>
            <a:pathLst>
              <a:path w="276225" h="292735">
                <a:moveTo>
                  <a:pt x="0" y="0"/>
                </a:moveTo>
                <a:lnTo>
                  <a:pt x="275843" y="0"/>
                </a:lnTo>
                <a:lnTo>
                  <a:pt x="275843" y="292607"/>
                </a:lnTo>
                <a:lnTo>
                  <a:pt x="0" y="2926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747515" y="3145535"/>
            <a:ext cx="277495" cy="303530"/>
          </a:xfrm>
          <a:custGeom>
            <a:avLst/>
            <a:gdLst/>
            <a:ahLst/>
            <a:cxnLst/>
            <a:rect l="l" t="t" r="r" b="b"/>
            <a:pathLst>
              <a:path w="277495" h="303529">
                <a:moveTo>
                  <a:pt x="0" y="0"/>
                </a:moveTo>
                <a:lnTo>
                  <a:pt x="277368" y="0"/>
                </a:lnTo>
                <a:lnTo>
                  <a:pt x="277368" y="303275"/>
                </a:lnTo>
                <a:lnTo>
                  <a:pt x="0" y="30327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29639" y="3142488"/>
            <a:ext cx="276225" cy="254635"/>
          </a:xfrm>
          <a:custGeom>
            <a:avLst/>
            <a:gdLst/>
            <a:ahLst/>
            <a:cxnLst/>
            <a:rect l="l" t="t" r="r" b="b"/>
            <a:pathLst>
              <a:path w="276225" h="254635">
                <a:moveTo>
                  <a:pt x="275844" y="0"/>
                </a:moveTo>
                <a:lnTo>
                  <a:pt x="0" y="0"/>
                </a:lnTo>
                <a:lnTo>
                  <a:pt x="0" y="254507"/>
                </a:lnTo>
                <a:lnTo>
                  <a:pt x="275844" y="254507"/>
                </a:lnTo>
                <a:lnTo>
                  <a:pt x="275844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399032" y="3020567"/>
            <a:ext cx="276225" cy="280670"/>
          </a:xfrm>
          <a:custGeom>
            <a:avLst/>
            <a:gdLst/>
            <a:ahLst/>
            <a:cxnLst/>
            <a:rect l="l" t="t" r="r" b="b"/>
            <a:pathLst>
              <a:path w="276225" h="280670">
                <a:moveTo>
                  <a:pt x="275844" y="0"/>
                </a:moveTo>
                <a:lnTo>
                  <a:pt x="0" y="0"/>
                </a:lnTo>
                <a:lnTo>
                  <a:pt x="0" y="280415"/>
                </a:lnTo>
                <a:lnTo>
                  <a:pt x="275844" y="280415"/>
                </a:lnTo>
                <a:lnTo>
                  <a:pt x="275844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868423" y="2891027"/>
            <a:ext cx="277495" cy="321945"/>
          </a:xfrm>
          <a:custGeom>
            <a:avLst/>
            <a:gdLst/>
            <a:ahLst/>
            <a:cxnLst/>
            <a:rect l="l" t="t" r="r" b="b"/>
            <a:pathLst>
              <a:path w="277494" h="321944">
                <a:moveTo>
                  <a:pt x="277368" y="0"/>
                </a:moveTo>
                <a:lnTo>
                  <a:pt x="0" y="0"/>
                </a:lnTo>
                <a:lnTo>
                  <a:pt x="0" y="321564"/>
                </a:lnTo>
                <a:lnTo>
                  <a:pt x="277368" y="321564"/>
                </a:lnTo>
                <a:lnTo>
                  <a:pt x="277368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339339" y="2816351"/>
            <a:ext cx="276225" cy="352425"/>
          </a:xfrm>
          <a:custGeom>
            <a:avLst/>
            <a:gdLst/>
            <a:ahLst/>
            <a:cxnLst/>
            <a:rect l="l" t="t" r="r" b="b"/>
            <a:pathLst>
              <a:path w="276225" h="352425">
                <a:moveTo>
                  <a:pt x="275844" y="0"/>
                </a:moveTo>
                <a:lnTo>
                  <a:pt x="0" y="0"/>
                </a:lnTo>
                <a:lnTo>
                  <a:pt x="0" y="352044"/>
                </a:lnTo>
                <a:lnTo>
                  <a:pt x="275844" y="352044"/>
                </a:lnTo>
                <a:lnTo>
                  <a:pt x="275844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808732" y="2770632"/>
            <a:ext cx="276225" cy="378460"/>
          </a:xfrm>
          <a:custGeom>
            <a:avLst/>
            <a:gdLst/>
            <a:ahLst/>
            <a:cxnLst/>
            <a:rect l="l" t="t" r="r" b="b"/>
            <a:pathLst>
              <a:path w="276225" h="378460">
                <a:moveTo>
                  <a:pt x="275844" y="0"/>
                </a:moveTo>
                <a:lnTo>
                  <a:pt x="0" y="0"/>
                </a:lnTo>
                <a:lnTo>
                  <a:pt x="0" y="377951"/>
                </a:lnTo>
                <a:lnTo>
                  <a:pt x="275844" y="377951"/>
                </a:lnTo>
                <a:lnTo>
                  <a:pt x="275844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3278123" y="2724911"/>
            <a:ext cx="276225" cy="403860"/>
          </a:xfrm>
          <a:custGeom>
            <a:avLst/>
            <a:gdLst/>
            <a:ahLst/>
            <a:cxnLst/>
            <a:rect l="l" t="t" r="r" b="b"/>
            <a:pathLst>
              <a:path w="276225" h="403860">
                <a:moveTo>
                  <a:pt x="275843" y="0"/>
                </a:moveTo>
                <a:lnTo>
                  <a:pt x="0" y="0"/>
                </a:lnTo>
                <a:lnTo>
                  <a:pt x="0" y="403860"/>
                </a:lnTo>
                <a:lnTo>
                  <a:pt x="275843" y="403860"/>
                </a:lnTo>
                <a:lnTo>
                  <a:pt x="275843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747515" y="2717292"/>
            <a:ext cx="277495" cy="428625"/>
          </a:xfrm>
          <a:custGeom>
            <a:avLst/>
            <a:gdLst/>
            <a:ahLst/>
            <a:cxnLst/>
            <a:rect l="l" t="t" r="r" b="b"/>
            <a:pathLst>
              <a:path w="277495" h="428625">
                <a:moveTo>
                  <a:pt x="277368" y="0"/>
                </a:moveTo>
                <a:lnTo>
                  <a:pt x="0" y="0"/>
                </a:lnTo>
                <a:lnTo>
                  <a:pt x="0" y="428244"/>
                </a:lnTo>
                <a:lnTo>
                  <a:pt x="277368" y="428244"/>
                </a:lnTo>
                <a:lnTo>
                  <a:pt x="277368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29639" y="3142488"/>
            <a:ext cx="276225" cy="254635"/>
          </a:xfrm>
          <a:custGeom>
            <a:avLst/>
            <a:gdLst/>
            <a:ahLst/>
            <a:cxnLst/>
            <a:rect l="l" t="t" r="r" b="b"/>
            <a:pathLst>
              <a:path w="276225" h="254635">
                <a:moveTo>
                  <a:pt x="0" y="0"/>
                </a:moveTo>
                <a:lnTo>
                  <a:pt x="275844" y="0"/>
                </a:lnTo>
                <a:lnTo>
                  <a:pt x="275844" y="254507"/>
                </a:lnTo>
                <a:lnTo>
                  <a:pt x="0" y="2545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399032" y="3020567"/>
            <a:ext cx="276225" cy="280670"/>
          </a:xfrm>
          <a:custGeom>
            <a:avLst/>
            <a:gdLst/>
            <a:ahLst/>
            <a:cxnLst/>
            <a:rect l="l" t="t" r="r" b="b"/>
            <a:pathLst>
              <a:path w="276225" h="280670">
                <a:moveTo>
                  <a:pt x="0" y="0"/>
                </a:moveTo>
                <a:lnTo>
                  <a:pt x="275844" y="0"/>
                </a:lnTo>
                <a:lnTo>
                  <a:pt x="275844" y="280415"/>
                </a:lnTo>
                <a:lnTo>
                  <a:pt x="0" y="2804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868423" y="2891027"/>
            <a:ext cx="277495" cy="321945"/>
          </a:xfrm>
          <a:custGeom>
            <a:avLst/>
            <a:gdLst/>
            <a:ahLst/>
            <a:cxnLst/>
            <a:rect l="l" t="t" r="r" b="b"/>
            <a:pathLst>
              <a:path w="277494" h="321944">
                <a:moveTo>
                  <a:pt x="0" y="0"/>
                </a:moveTo>
                <a:lnTo>
                  <a:pt x="277368" y="0"/>
                </a:lnTo>
                <a:lnTo>
                  <a:pt x="277368" y="321564"/>
                </a:lnTo>
                <a:lnTo>
                  <a:pt x="0" y="32156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339339" y="2816351"/>
            <a:ext cx="276225" cy="352425"/>
          </a:xfrm>
          <a:custGeom>
            <a:avLst/>
            <a:gdLst/>
            <a:ahLst/>
            <a:cxnLst/>
            <a:rect l="l" t="t" r="r" b="b"/>
            <a:pathLst>
              <a:path w="276225" h="352425">
                <a:moveTo>
                  <a:pt x="0" y="0"/>
                </a:moveTo>
                <a:lnTo>
                  <a:pt x="275844" y="0"/>
                </a:lnTo>
                <a:lnTo>
                  <a:pt x="275844" y="352044"/>
                </a:lnTo>
                <a:lnTo>
                  <a:pt x="0" y="3520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808732" y="2770632"/>
            <a:ext cx="276225" cy="378460"/>
          </a:xfrm>
          <a:custGeom>
            <a:avLst/>
            <a:gdLst/>
            <a:ahLst/>
            <a:cxnLst/>
            <a:rect l="l" t="t" r="r" b="b"/>
            <a:pathLst>
              <a:path w="276225" h="378460">
                <a:moveTo>
                  <a:pt x="0" y="0"/>
                </a:moveTo>
                <a:lnTo>
                  <a:pt x="275844" y="0"/>
                </a:lnTo>
                <a:lnTo>
                  <a:pt x="275844" y="377951"/>
                </a:lnTo>
                <a:lnTo>
                  <a:pt x="0" y="37795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278123" y="2724911"/>
            <a:ext cx="276225" cy="403860"/>
          </a:xfrm>
          <a:custGeom>
            <a:avLst/>
            <a:gdLst/>
            <a:ahLst/>
            <a:cxnLst/>
            <a:rect l="l" t="t" r="r" b="b"/>
            <a:pathLst>
              <a:path w="276225" h="403860">
                <a:moveTo>
                  <a:pt x="0" y="0"/>
                </a:moveTo>
                <a:lnTo>
                  <a:pt x="275843" y="0"/>
                </a:lnTo>
                <a:lnTo>
                  <a:pt x="275843" y="403860"/>
                </a:lnTo>
                <a:lnTo>
                  <a:pt x="0" y="4038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747515" y="2717292"/>
            <a:ext cx="277495" cy="428625"/>
          </a:xfrm>
          <a:custGeom>
            <a:avLst/>
            <a:gdLst/>
            <a:ahLst/>
            <a:cxnLst/>
            <a:rect l="l" t="t" r="r" b="b"/>
            <a:pathLst>
              <a:path w="277495" h="428625">
                <a:moveTo>
                  <a:pt x="0" y="0"/>
                </a:moveTo>
                <a:lnTo>
                  <a:pt x="277368" y="0"/>
                </a:lnTo>
                <a:lnTo>
                  <a:pt x="277368" y="428244"/>
                </a:lnTo>
                <a:lnTo>
                  <a:pt x="0" y="4282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29639" y="2898648"/>
            <a:ext cx="276225" cy="243840"/>
          </a:xfrm>
          <a:custGeom>
            <a:avLst/>
            <a:gdLst/>
            <a:ahLst/>
            <a:cxnLst/>
            <a:rect l="l" t="t" r="r" b="b"/>
            <a:pathLst>
              <a:path w="276225" h="243839">
                <a:moveTo>
                  <a:pt x="275844" y="0"/>
                </a:moveTo>
                <a:lnTo>
                  <a:pt x="0" y="0"/>
                </a:lnTo>
                <a:lnTo>
                  <a:pt x="0" y="243839"/>
                </a:lnTo>
                <a:lnTo>
                  <a:pt x="275844" y="243839"/>
                </a:lnTo>
                <a:lnTo>
                  <a:pt x="27584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399032" y="2776727"/>
            <a:ext cx="276225" cy="243840"/>
          </a:xfrm>
          <a:custGeom>
            <a:avLst/>
            <a:gdLst/>
            <a:ahLst/>
            <a:cxnLst/>
            <a:rect l="l" t="t" r="r" b="b"/>
            <a:pathLst>
              <a:path w="276225" h="243839">
                <a:moveTo>
                  <a:pt x="275844" y="0"/>
                </a:moveTo>
                <a:lnTo>
                  <a:pt x="0" y="0"/>
                </a:lnTo>
                <a:lnTo>
                  <a:pt x="0" y="243840"/>
                </a:lnTo>
                <a:lnTo>
                  <a:pt x="275844" y="243840"/>
                </a:lnTo>
                <a:lnTo>
                  <a:pt x="27584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868423" y="2645664"/>
            <a:ext cx="277495" cy="245745"/>
          </a:xfrm>
          <a:custGeom>
            <a:avLst/>
            <a:gdLst/>
            <a:ahLst/>
            <a:cxnLst/>
            <a:rect l="l" t="t" r="r" b="b"/>
            <a:pathLst>
              <a:path w="277494" h="245744">
                <a:moveTo>
                  <a:pt x="277368" y="0"/>
                </a:moveTo>
                <a:lnTo>
                  <a:pt x="0" y="0"/>
                </a:lnTo>
                <a:lnTo>
                  <a:pt x="0" y="245363"/>
                </a:lnTo>
                <a:lnTo>
                  <a:pt x="277368" y="245363"/>
                </a:lnTo>
                <a:lnTo>
                  <a:pt x="277368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2339339" y="2558795"/>
            <a:ext cx="276225" cy="257810"/>
          </a:xfrm>
          <a:custGeom>
            <a:avLst/>
            <a:gdLst/>
            <a:ahLst/>
            <a:cxnLst/>
            <a:rect l="l" t="t" r="r" b="b"/>
            <a:pathLst>
              <a:path w="276225" h="257810">
                <a:moveTo>
                  <a:pt x="275844" y="0"/>
                </a:moveTo>
                <a:lnTo>
                  <a:pt x="0" y="0"/>
                </a:lnTo>
                <a:lnTo>
                  <a:pt x="0" y="257556"/>
                </a:lnTo>
                <a:lnTo>
                  <a:pt x="275844" y="257556"/>
                </a:lnTo>
                <a:lnTo>
                  <a:pt x="27584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2808732" y="2514600"/>
            <a:ext cx="276225" cy="256540"/>
          </a:xfrm>
          <a:custGeom>
            <a:avLst/>
            <a:gdLst/>
            <a:ahLst/>
            <a:cxnLst/>
            <a:rect l="l" t="t" r="r" b="b"/>
            <a:pathLst>
              <a:path w="276225" h="256539">
                <a:moveTo>
                  <a:pt x="275844" y="0"/>
                </a:moveTo>
                <a:lnTo>
                  <a:pt x="0" y="0"/>
                </a:lnTo>
                <a:lnTo>
                  <a:pt x="0" y="256031"/>
                </a:lnTo>
                <a:lnTo>
                  <a:pt x="275844" y="256031"/>
                </a:lnTo>
                <a:lnTo>
                  <a:pt x="275844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278123" y="2468879"/>
            <a:ext cx="276225" cy="256540"/>
          </a:xfrm>
          <a:custGeom>
            <a:avLst/>
            <a:gdLst/>
            <a:ahLst/>
            <a:cxnLst/>
            <a:rect l="l" t="t" r="r" b="b"/>
            <a:pathLst>
              <a:path w="276225" h="256539">
                <a:moveTo>
                  <a:pt x="275843" y="0"/>
                </a:moveTo>
                <a:lnTo>
                  <a:pt x="0" y="0"/>
                </a:lnTo>
                <a:lnTo>
                  <a:pt x="0" y="256031"/>
                </a:lnTo>
                <a:lnTo>
                  <a:pt x="275843" y="256031"/>
                </a:lnTo>
                <a:lnTo>
                  <a:pt x="275843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747515" y="2456688"/>
            <a:ext cx="277495" cy="260985"/>
          </a:xfrm>
          <a:custGeom>
            <a:avLst/>
            <a:gdLst/>
            <a:ahLst/>
            <a:cxnLst/>
            <a:rect l="l" t="t" r="r" b="b"/>
            <a:pathLst>
              <a:path w="277495" h="260985">
                <a:moveTo>
                  <a:pt x="277368" y="0"/>
                </a:moveTo>
                <a:lnTo>
                  <a:pt x="0" y="0"/>
                </a:lnTo>
                <a:lnTo>
                  <a:pt x="0" y="260604"/>
                </a:lnTo>
                <a:lnTo>
                  <a:pt x="277368" y="260604"/>
                </a:lnTo>
                <a:lnTo>
                  <a:pt x="277368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29639" y="2898648"/>
            <a:ext cx="276225" cy="243840"/>
          </a:xfrm>
          <a:custGeom>
            <a:avLst/>
            <a:gdLst/>
            <a:ahLst/>
            <a:cxnLst/>
            <a:rect l="l" t="t" r="r" b="b"/>
            <a:pathLst>
              <a:path w="276225" h="243839">
                <a:moveTo>
                  <a:pt x="0" y="0"/>
                </a:moveTo>
                <a:lnTo>
                  <a:pt x="275844" y="0"/>
                </a:lnTo>
                <a:lnTo>
                  <a:pt x="275844" y="243839"/>
                </a:lnTo>
                <a:lnTo>
                  <a:pt x="0" y="2438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399032" y="2776727"/>
            <a:ext cx="276225" cy="243840"/>
          </a:xfrm>
          <a:custGeom>
            <a:avLst/>
            <a:gdLst/>
            <a:ahLst/>
            <a:cxnLst/>
            <a:rect l="l" t="t" r="r" b="b"/>
            <a:pathLst>
              <a:path w="276225" h="243839">
                <a:moveTo>
                  <a:pt x="0" y="0"/>
                </a:moveTo>
                <a:lnTo>
                  <a:pt x="275844" y="0"/>
                </a:lnTo>
                <a:lnTo>
                  <a:pt x="275844" y="243840"/>
                </a:lnTo>
                <a:lnTo>
                  <a:pt x="0" y="2438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868423" y="2645664"/>
            <a:ext cx="277495" cy="245745"/>
          </a:xfrm>
          <a:custGeom>
            <a:avLst/>
            <a:gdLst/>
            <a:ahLst/>
            <a:cxnLst/>
            <a:rect l="l" t="t" r="r" b="b"/>
            <a:pathLst>
              <a:path w="277494" h="245744">
                <a:moveTo>
                  <a:pt x="0" y="0"/>
                </a:moveTo>
                <a:lnTo>
                  <a:pt x="277368" y="0"/>
                </a:lnTo>
                <a:lnTo>
                  <a:pt x="277368" y="245363"/>
                </a:lnTo>
                <a:lnTo>
                  <a:pt x="0" y="24536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339339" y="2558795"/>
            <a:ext cx="276225" cy="257810"/>
          </a:xfrm>
          <a:custGeom>
            <a:avLst/>
            <a:gdLst/>
            <a:ahLst/>
            <a:cxnLst/>
            <a:rect l="l" t="t" r="r" b="b"/>
            <a:pathLst>
              <a:path w="276225" h="257810">
                <a:moveTo>
                  <a:pt x="0" y="0"/>
                </a:moveTo>
                <a:lnTo>
                  <a:pt x="275844" y="0"/>
                </a:lnTo>
                <a:lnTo>
                  <a:pt x="275844" y="257556"/>
                </a:lnTo>
                <a:lnTo>
                  <a:pt x="0" y="2575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808732" y="2514600"/>
            <a:ext cx="276225" cy="256540"/>
          </a:xfrm>
          <a:custGeom>
            <a:avLst/>
            <a:gdLst/>
            <a:ahLst/>
            <a:cxnLst/>
            <a:rect l="l" t="t" r="r" b="b"/>
            <a:pathLst>
              <a:path w="276225" h="256539">
                <a:moveTo>
                  <a:pt x="0" y="0"/>
                </a:moveTo>
                <a:lnTo>
                  <a:pt x="275844" y="0"/>
                </a:lnTo>
                <a:lnTo>
                  <a:pt x="275844" y="256031"/>
                </a:lnTo>
                <a:lnTo>
                  <a:pt x="0" y="2560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278123" y="2468879"/>
            <a:ext cx="276225" cy="256540"/>
          </a:xfrm>
          <a:custGeom>
            <a:avLst/>
            <a:gdLst/>
            <a:ahLst/>
            <a:cxnLst/>
            <a:rect l="l" t="t" r="r" b="b"/>
            <a:pathLst>
              <a:path w="276225" h="256539">
                <a:moveTo>
                  <a:pt x="0" y="0"/>
                </a:moveTo>
                <a:lnTo>
                  <a:pt x="275843" y="0"/>
                </a:lnTo>
                <a:lnTo>
                  <a:pt x="275843" y="256031"/>
                </a:lnTo>
                <a:lnTo>
                  <a:pt x="0" y="2560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747515" y="2456688"/>
            <a:ext cx="277495" cy="260985"/>
          </a:xfrm>
          <a:custGeom>
            <a:avLst/>
            <a:gdLst/>
            <a:ahLst/>
            <a:cxnLst/>
            <a:rect l="l" t="t" r="r" b="b"/>
            <a:pathLst>
              <a:path w="277495" h="260985">
                <a:moveTo>
                  <a:pt x="0" y="0"/>
                </a:moveTo>
                <a:lnTo>
                  <a:pt x="277368" y="0"/>
                </a:lnTo>
                <a:lnTo>
                  <a:pt x="277368" y="260604"/>
                </a:lnTo>
                <a:lnTo>
                  <a:pt x="0" y="2606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929639" y="2705100"/>
            <a:ext cx="276225" cy="193675"/>
          </a:xfrm>
          <a:custGeom>
            <a:avLst/>
            <a:gdLst/>
            <a:ahLst/>
            <a:cxnLst/>
            <a:rect l="l" t="t" r="r" b="b"/>
            <a:pathLst>
              <a:path w="276225" h="193675">
                <a:moveTo>
                  <a:pt x="275844" y="0"/>
                </a:moveTo>
                <a:lnTo>
                  <a:pt x="0" y="0"/>
                </a:lnTo>
                <a:lnTo>
                  <a:pt x="0" y="193548"/>
                </a:lnTo>
                <a:lnTo>
                  <a:pt x="275844" y="193548"/>
                </a:lnTo>
                <a:lnTo>
                  <a:pt x="27584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399032" y="2578607"/>
            <a:ext cx="276225" cy="198120"/>
          </a:xfrm>
          <a:custGeom>
            <a:avLst/>
            <a:gdLst/>
            <a:ahLst/>
            <a:cxnLst/>
            <a:rect l="l" t="t" r="r" b="b"/>
            <a:pathLst>
              <a:path w="276225" h="198119">
                <a:moveTo>
                  <a:pt x="275844" y="0"/>
                </a:moveTo>
                <a:lnTo>
                  <a:pt x="0" y="0"/>
                </a:lnTo>
                <a:lnTo>
                  <a:pt x="0" y="198119"/>
                </a:lnTo>
                <a:lnTo>
                  <a:pt x="275844" y="198119"/>
                </a:lnTo>
                <a:lnTo>
                  <a:pt x="27584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868423" y="2439923"/>
            <a:ext cx="277495" cy="205740"/>
          </a:xfrm>
          <a:custGeom>
            <a:avLst/>
            <a:gdLst/>
            <a:ahLst/>
            <a:cxnLst/>
            <a:rect l="l" t="t" r="r" b="b"/>
            <a:pathLst>
              <a:path w="277494" h="205739">
                <a:moveTo>
                  <a:pt x="277368" y="0"/>
                </a:moveTo>
                <a:lnTo>
                  <a:pt x="0" y="0"/>
                </a:lnTo>
                <a:lnTo>
                  <a:pt x="0" y="205739"/>
                </a:lnTo>
                <a:lnTo>
                  <a:pt x="277368" y="205739"/>
                </a:lnTo>
                <a:lnTo>
                  <a:pt x="277368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339339" y="2357627"/>
            <a:ext cx="276225" cy="201295"/>
          </a:xfrm>
          <a:custGeom>
            <a:avLst/>
            <a:gdLst/>
            <a:ahLst/>
            <a:cxnLst/>
            <a:rect l="l" t="t" r="r" b="b"/>
            <a:pathLst>
              <a:path w="276225" h="201294">
                <a:moveTo>
                  <a:pt x="275844" y="0"/>
                </a:moveTo>
                <a:lnTo>
                  <a:pt x="0" y="0"/>
                </a:lnTo>
                <a:lnTo>
                  <a:pt x="0" y="201168"/>
                </a:lnTo>
                <a:lnTo>
                  <a:pt x="275844" y="201168"/>
                </a:lnTo>
                <a:lnTo>
                  <a:pt x="27584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808732" y="2319527"/>
            <a:ext cx="276225" cy="195580"/>
          </a:xfrm>
          <a:custGeom>
            <a:avLst/>
            <a:gdLst/>
            <a:ahLst/>
            <a:cxnLst/>
            <a:rect l="l" t="t" r="r" b="b"/>
            <a:pathLst>
              <a:path w="276225" h="195580">
                <a:moveTo>
                  <a:pt x="275844" y="0"/>
                </a:moveTo>
                <a:lnTo>
                  <a:pt x="0" y="0"/>
                </a:lnTo>
                <a:lnTo>
                  <a:pt x="0" y="195072"/>
                </a:lnTo>
                <a:lnTo>
                  <a:pt x="275844" y="195072"/>
                </a:lnTo>
                <a:lnTo>
                  <a:pt x="275844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3278123" y="2282951"/>
            <a:ext cx="276225" cy="186055"/>
          </a:xfrm>
          <a:custGeom>
            <a:avLst/>
            <a:gdLst/>
            <a:ahLst/>
            <a:cxnLst/>
            <a:rect l="l" t="t" r="r" b="b"/>
            <a:pathLst>
              <a:path w="276225" h="186055">
                <a:moveTo>
                  <a:pt x="275843" y="0"/>
                </a:moveTo>
                <a:lnTo>
                  <a:pt x="0" y="0"/>
                </a:lnTo>
                <a:lnTo>
                  <a:pt x="0" y="185928"/>
                </a:lnTo>
                <a:lnTo>
                  <a:pt x="275843" y="185928"/>
                </a:lnTo>
                <a:lnTo>
                  <a:pt x="275843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3747515" y="2279904"/>
            <a:ext cx="277495" cy="177165"/>
          </a:xfrm>
          <a:custGeom>
            <a:avLst/>
            <a:gdLst/>
            <a:ahLst/>
            <a:cxnLst/>
            <a:rect l="l" t="t" r="r" b="b"/>
            <a:pathLst>
              <a:path w="277495" h="177164">
                <a:moveTo>
                  <a:pt x="277368" y="0"/>
                </a:moveTo>
                <a:lnTo>
                  <a:pt x="0" y="0"/>
                </a:lnTo>
                <a:lnTo>
                  <a:pt x="0" y="176783"/>
                </a:lnTo>
                <a:lnTo>
                  <a:pt x="277368" y="176783"/>
                </a:lnTo>
                <a:lnTo>
                  <a:pt x="277368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929639" y="2705100"/>
            <a:ext cx="276225" cy="193675"/>
          </a:xfrm>
          <a:custGeom>
            <a:avLst/>
            <a:gdLst/>
            <a:ahLst/>
            <a:cxnLst/>
            <a:rect l="l" t="t" r="r" b="b"/>
            <a:pathLst>
              <a:path w="276225" h="193675">
                <a:moveTo>
                  <a:pt x="0" y="0"/>
                </a:moveTo>
                <a:lnTo>
                  <a:pt x="275844" y="0"/>
                </a:lnTo>
                <a:lnTo>
                  <a:pt x="275844" y="193548"/>
                </a:lnTo>
                <a:lnTo>
                  <a:pt x="0" y="1935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1399032" y="2578607"/>
            <a:ext cx="276225" cy="198120"/>
          </a:xfrm>
          <a:custGeom>
            <a:avLst/>
            <a:gdLst/>
            <a:ahLst/>
            <a:cxnLst/>
            <a:rect l="l" t="t" r="r" b="b"/>
            <a:pathLst>
              <a:path w="276225" h="198119">
                <a:moveTo>
                  <a:pt x="0" y="0"/>
                </a:moveTo>
                <a:lnTo>
                  <a:pt x="275844" y="0"/>
                </a:lnTo>
                <a:lnTo>
                  <a:pt x="275844" y="198119"/>
                </a:lnTo>
                <a:lnTo>
                  <a:pt x="0" y="1981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1868423" y="2439923"/>
            <a:ext cx="277495" cy="205740"/>
          </a:xfrm>
          <a:custGeom>
            <a:avLst/>
            <a:gdLst/>
            <a:ahLst/>
            <a:cxnLst/>
            <a:rect l="l" t="t" r="r" b="b"/>
            <a:pathLst>
              <a:path w="277494" h="205739">
                <a:moveTo>
                  <a:pt x="0" y="0"/>
                </a:moveTo>
                <a:lnTo>
                  <a:pt x="277368" y="0"/>
                </a:lnTo>
                <a:lnTo>
                  <a:pt x="277368" y="205739"/>
                </a:lnTo>
                <a:lnTo>
                  <a:pt x="0" y="2057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339339" y="2357627"/>
            <a:ext cx="276225" cy="201295"/>
          </a:xfrm>
          <a:custGeom>
            <a:avLst/>
            <a:gdLst/>
            <a:ahLst/>
            <a:cxnLst/>
            <a:rect l="l" t="t" r="r" b="b"/>
            <a:pathLst>
              <a:path w="276225" h="201294">
                <a:moveTo>
                  <a:pt x="0" y="0"/>
                </a:moveTo>
                <a:lnTo>
                  <a:pt x="275844" y="0"/>
                </a:lnTo>
                <a:lnTo>
                  <a:pt x="275844" y="201168"/>
                </a:lnTo>
                <a:lnTo>
                  <a:pt x="0" y="2011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808732" y="2319527"/>
            <a:ext cx="276225" cy="195580"/>
          </a:xfrm>
          <a:custGeom>
            <a:avLst/>
            <a:gdLst/>
            <a:ahLst/>
            <a:cxnLst/>
            <a:rect l="l" t="t" r="r" b="b"/>
            <a:pathLst>
              <a:path w="276225" h="195580">
                <a:moveTo>
                  <a:pt x="0" y="0"/>
                </a:moveTo>
                <a:lnTo>
                  <a:pt x="275844" y="0"/>
                </a:lnTo>
                <a:lnTo>
                  <a:pt x="275844" y="195072"/>
                </a:lnTo>
                <a:lnTo>
                  <a:pt x="0" y="19507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3278123" y="2282951"/>
            <a:ext cx="276225" cy="186055"/>
          </a:xfrm>
          <a:custGeom>
            <a:avLst/>
            <a:gdLst/>
            <a:ahLst/>
            <a:cxnLst/>
            <a:rect l="l" t="t" r="r" b="b"/>
            <a:pathLst>
              <a:path w="276225" h="186055">
                <a:moveTo>
                  <a:pt x="0" y="0"/>
                </a:moveTo>
                <a:lnTo>
                  <a:pt x="275843" y="0"/>
                </a:lnTo>
                <a:lnTo>
                  <a:pt x="275843" y="185928"/>
                </a:lnTo>
                <a:lnTo>
                  <a:pt x="0" y="1859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3747515" y="2279904"/>
            <a:ext cx="277495" cy="177165"/>
          </a:xfrm>
          <a:custGeom>
            <a:avLst/>
            <a:gdLst/>
            <a:ahLst/>
            <a:cxnLst/>
            <a:rect l="l" t="t" r="r" b="b"/>
            <a:pathLst>
              <a:path w="277495" h="177164">
                <a:moveTo>
                  <a:pt x="0" y="0"/>
                </a:moveTo>
                <a:lnTo>
                  <a:pt x="277368" y="0"/>
                </a:lnTo>
                <a:lnTo>
                  <a:pt x="277368" y="176783"/>
                </a:lnTo>
                <a:lnTo>
                  <a:pt x="0" y="1767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29639" y="2613660"/>
            <a:ext cx="276225" cy="91440"/>
          </a:xfrm>
          <a:custGeom>
            <a:avLst/>
            <a:gdLst/>
            <a:ahLst/>
            <a:cxnLst/>
            <a:rect l="l" t="t" r="r" b="b"/>
            <a:pathLst>
              <a:path w="276225" h="91439">
                <a:moveTo>
                  <a:pt x="275844" y="0"/>
                </a:moveTo>
                <a:lnTo>
                  <a:pt x="0" y="0"/>
                </a:lnTo>
                <a:lnTo>
                  <a:pt x="0" y="91439"/>
                </a:lnTo>
                <a:lnTo>
                  <a:pt x="275844" y="91439"/>
                </a:lnTo>
                <a:lnTo>
                  <a:pt x="275844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399032" y="2490216"/>
            <a:ext cx="276225" cy="88900"/>
          </a:xfrm>
          <a:custGeom>
            <a:avLst/>
            <a:gdLst/>
            <a:ahLst/>
            <a:cxnLst/>
            <a:rect l="l" t="t" r="r" b="b"/>
            <a:pathLst>
              <a:path w="276225" h="88900">
                <a:moveTo>
                  <a:pt x="275844" y="0"/>
                </a:moveTo>
                <a:lnTo>
                  <a:pt x="0" y="0"/>
                </a:lnTo>
                <a:lnTo>
                  <a:pt x="0" y="88391"/>
                </a:lnTo>
                <a:lnTo>
                  <a:pt x="275844" y="88391"/>
                </a:lnTo>
                <a:lnTo>
                  <a:pt x="275844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868423" y="2359151"/>
            <a:ext cx="277495" cy="81280"/>
          </a:xfrm>
          <a:custGeom>
            <a:avLst/>
            <a:gdLst/>
            <a:ahLst/>
            <a:cxnLst/>
            <a:rect l="l" t="t" r="r" b="b"/>
            <a:pathLst>
              <a:path w="277494" h="81280">
                <a:moveTo>
                  <a:pt x="277368" y="0"/>
                </a:moveTo>
                <a:lnTo>
                  <a:pt x="0" y="0"/>
                </a:lnTo>
                <a:lnTo>
                  <a:pt x="0" y="80772"/>
                </a:lnTo>
                <a:lnTo>
                  <a:pt x="277368" y="80772"/>
                </a:lnTo>
                <a:lnTo>
                  <a:pt x="277368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339339" y="2295144"/>
            <a:ext cx="276225" cy="62865"/>
          </a:xfrm>
          <a:custGeom>
            <a:avLst/>
            <a:gdLst/>
            <a:ahLst/>
            <a:cxnLst/>
            <a:rect l="l" t="t" r="r" b="b"/>
            <a:pathLst>
              <a:path w="276225" h="62864">
                <a:moveTo>
                  <a:pt x="275844" y="0"/>
                </a:moveTo>
                <a:lnTo>
                  <a:pt x="0" y="0"/>
                </a:lnTo>
                <a:lnTo>
                  <a:pt x="0" y="62483"/>
                </a:lnTo>
                <a:lnTo>
                  <a:pt x="275844" y="62483"/>
                </a:lnTo>
                <a:lnTo>
                  <a:pt x="275844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2808732" y="2266188"/>
            <a:ext cx="276225" cy="53340"/>
          </a:xfrm>
          <a:custGeom>
            <a:avLst/>
            <a:gdLst/>
            <a:ahLst/>
            <a:cxnLst/>
            <a:rect l="l" t="t" r="r" b="b"/>
            <a:pathLst>
              <a:path w="276225" h="53339">
                <a:moveTo>
                  <a:pt x="0" y="53339"/>
                </a:moveTo>
                <a:lnTo>
                  <a:pt x="275844" y="53339"/>
                </a:lnTo>
                <a:lnTo>
                  <a:pt x="27584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3278123" y="2235707"/>
            <a:ext cx="276225" cy="47625"/>
          </a:xfrm>
          <a:custGeom>
            <a:avLst/>
            <a:gdLst/>
            <a:ahLst/>
            <a:cxnLst/>
            <a:rect l="l" t="t" r="r" b="b"/>
            <a:pathLst>
              <a:path w="276225" h="47625">
                <a:moveTo>
                  <a:pt x="0" y="47244"/>
                </a:moveTo>
                <a:lnTo>
                  <a:pt x="275843" y="47244"/>
                </a:lnTo>
                <a:lnTo>
                  <a:pt x="275843" y="0"/>
                </a:lnTo>
                <a:lnTo>
                  <a:pt x="0" y="0"/>
                </a:lnTo>
                <a:lnTo>
                  <a:pt x="0" y="47244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3747515" y="2238755"/>
            <a:ext cx="277495" cy="41275"/>
          </a:xfrm>
          <a:custGeom>
            <a:avLst/>
            <a:gdLst/>
            <a:ahLst/>
            <a:cxnLst/>
            <a:rect l="l" t="t" r="r" b="b"/>
            <a:pathLst>
              <a:path w="277495" h="41275">
                <a:moveTo>
                  <a:pt x="0" y="41148"/>
                </a:moveTo>
                <a:lnTo>
                  <a:pt x="277368" y="41148"/>
                </a:lnTo>
                <a:lnTo>
                  <a:pt x="277368" y="0"/>
                </a:lnTo>
                <a:lnTo>
                  <a:pt x="0" y="0"/>
                </a:lnTo>
                <a:lnTo>
                  <a:pt x="0" y="41148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929639" y="2613660"/>
            <a:ext cx="276225" cy="91440"/>
          </a:xfrm>
          <a:custGeom>
            <a:avLst/>
            <a:gdLst/>
            <a:ahLst/>
            <a:cxnLst/>
            <a:rect l="l" t="t" r="r" b="b"/>
            <a:pathLst>
              <a:path w="276225" h="91439">
                <a:moveTo>
                  <a:pt x="0" y="0"/>
                </a:moveTo>
                <a:lnTo>
                  <a:pt x="275844" y="0"/>
                </a:lnTo>
                <a:lnTo>
                  <a:pt x="275844" y="91439"/>
                </a:lnTo>
                <a:lnTo>
                  <a:pt x="0" y="914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399032" y="2490216"/>
            <a:ext cx="276225" cy="88900"/>
          </a:xfrm>
          <a:custGeom>
            <a:avLst/>
            <a:gdLst/>
            <a:ahLst/>
            <a:cxnLst/>
            <a:rect l="l" t="t" r="r" b="b"/>
            <a:pathLst>
              <a:path w="276225" h="88900">
                <a:moveTo>
                  <a:pt x="0" y="0"/>
                </a:moveTo>
                <a:lnTo>
                  <a:pt x="275844" y="0"/>
                </a:lnTo>
                <a:lnTo>
                  <a:pt x="275844" y="88391"/>
                </a:lnTo>
                <a:lnTo>
                  <a:pt x="0" y="88391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868423" y="2359151"/>
            <a:ext cx="277495" cy="81280"/>
          </a:xfrm>
          <a:custGeom>
            <a:avLst/>
            <a:gdLst/>
            <a:ahLst/>
            <a:cxnLst/>
            <a:rect l="l" t="t" r="r" b="b"/>
            <a:pathLst>
              <a:path w="277494" h="81280">
                <a:moveTo>
                  <a:pt x="0" y="0"/>
                </a:moveTo>
                <a:lnTo>
                  <a:pt x="277368" y="0"/>
                </a:lnTo>
                <a:lnTo>
                  <a:pt x="277368" y="80772"/>
                </a:lnTo>
                <a:lnTo>
                  <a:pt x="0" y="8077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2339339" y="2295144"/>
            <a:ext cx="276225" cy="62865"/>
          </a:xfrm>
          <a:custGeom>
            <a:avLst/>
            <a:gdLst/>
            <a:ahLst/>
            <a:cxnLst/>
            <a:rect l="l" t="t" r="r" b="b"/>
            <a:pathLst>
              <a:path w="276225" h="62864">
                <a:moveTo>
                  <a:pt x="0" y="0"/>
                </a:moveTo>
                <a:lnTo>
                  <a:pt x="275844" y="0"/>
                </a:lnTo>
                <a:lnTo>
                  <a:pt x="275844" y="62483"/>
                </a:lnTo>
                <a:lnTo>
                  <a:pt x="0" y="624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2808732" y="2266188"/>
            <a:ext cx="276225" cy="53340"/>
          </a:xfrm>
          <a:custGeom>
            <a:avLst/>
            <a:gdLst/>
            <a:ahLst/>
            <a:cxnLst/>
            <a:rect l="l" t="t" r="r" b="b"/>
            <a:pathLst>
              <a:path w="276225" h="53339">
                <a:moveTo>
                  <a:pt x="0" y="0"/>
                </a:moveTo>
                <a:lnTo>
                  <a:pt x="275844" y="0"/>
                </a:lnTo>
                <a:lnTo>
                  <a:pt x="275844" y="53339"/>
                </a:lnTo>
                <a:lnTo>
                  <a:pt x="0" y="5333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3278123" y="2235707"/>
            <a:ext cx="276225" cy="47625"/>
          </a:xfrm>
          <a:custGeom>
            <a:avLst/>
            <a:gdLst/>
            <a:ahLst/>
            <a:cxnLst/>
            <a:rect l="l" t="t" r="r" b="b"/>
            <a:pathLst>
              <a:path w="276225" h="47625">
                <a:moveTo>
                  <a:pt x="0" y="0"/>
                </a:moveTo>
                <a:lnTo>
                  <a:pt x="275843" y="0"/>
                </a:lnTo>
                <a:lnTo>
                  <a:pt x="275843" y="47243"/>
                </a:lnTo>
                <a:lnTo>
                  <a:pt x="0" y="4724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3747515" y="2238755"/>
            <a:ext cx="277495" cy="41275"/>
          </a:xfrm>
          <a:custGeom>
            <a:avLst/>
            <a:gdLst/>
            <a:ahLst/>
            <a:cxnLst/>
            <a:rect l="l" t="t" r="r" b="b"/>
            <a:pathLst>
              <a:path w="277495" h="41275">
                <a:moveTo>
                  <a:pt x="0" y="0"/>
                </a:moveTo>
                <a:lnTo>
                  <a:pt x="277368" y="0"/>
                </a:lnTo>
                <a:lnTo>
                  <a:pt x="277368" y="41148"/>
                </a:lnTo>
                <a:lnTo>
                  <a:pt x="0" y="411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832103" y="4340352"/>
            <a:ext cx="3289300" cy="0"/>
          </a:xfrm>
          <a:custGeom>
            <a:avLst/>
            <a:gdLst/>
            <a:ahLst/>
            <a:cxnLst/>
            <a:rect l="l" t="t" r="r" b="b"/>
            <a:pathLst>
              <a:path w="3289300">
                <a:moveTo>
                  <a:pt x="0" y="0"/>
                </a:moveTo>
                <a:lnTo>
                  <a:pt x="328879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 txBox="1"/>
          <p:nvPr/>
        </p:nvSpPr>
        <p:spPr>
          <a:xfrm>
            <a:off x="593851" y="4235196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509117" y="3845052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509117" y="3454908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509117" y="3064764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60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509117" y="2674620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80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424383" y="2284476"/>
            <a:ext cx="27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424383" y="1894332"/>
            <a:ext cx="27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2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885545" y="4433316"/>
            <a:ext cx="31838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81965" algn="l"/>
                <a:tab pos="951865" algn="l"/>
                <a:tab pos="1421765" algn="l"/>
                <a:tab pos="1891664" algn="l"/>
                <a:tab pos="2361565" algn="l"/>
                <a:tab pos="2831465" algn="l"/>
              </a:tabLst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15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20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25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30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35	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48" name="object 148"/>
          <p:cNvSpPr/>
          <p:nvPr/>
        </p:nvSpPr>
        <p:spPr>
          <a:xfrm>
            <a:off x="999744" y="1673351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79"/>
                </a:moveTo>
                <a:lnTo>
                  <a:pt x="68580" y="68579"/>
                </a:lnTo>
                <a:lnTo>
                  <a:pt x="68580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999744" y="1673351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79"/>
                </a:moveTo>
                <a:lnTo>
                  <a:pt x="68580" y="68579"/>
                </a:lnTo>
                <a:lnTo>
                  <a:pt x="68580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202179" y="1673351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79"/>
                </a:moveTo>
                <a:lnTo>
                  <a:pt x="68580" y="68579"/>
                </a:lnTo>
                <a:lnTo>
                  <a:pt x="68580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202179" y="1673351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79"/>
                </a:moveTo>
                <a:lnTo>
                  <a:pt x="68580" y="68579"/>
                </a:lnTo>
                <a:lnTo>
                  <a:pt x="68580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999744" y="1818132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3"/>
                </a:moveTo>
                <a:lnTo>
                  <a:pt x="68580" y="70103"/>
                </a:lnTo>
                <a:lnTo>
                  <a:pt x="68580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999744" y="1818132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3"/>
                </a:moveTo>
                <a:lnTo>
                  <a:pt x="68580" y="70103"/>
                </a:lnTo>
                <a:lnTo>
                  <a:pt x="68580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202179" y="1818132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3"/>
                </a:moveTo>
                <a:lnTo>
                  <a:pt x="68580" y="70103"/>
                </a:lnTo>
                <a:lnTo>
                  <a:pt x="68580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202179" y="1818132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3"/>
                </a:moveTo>
                <a:lnTo>
                  <a:pt x="68580" y="70103"/>
                </a:lnTo>
                <a:lnTo>
                  <a:pt x="68580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999744" y="1964435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999744" y="1964435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202179" y="1964435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202179" y="1964435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 txBox="1"/>
          <p:nvPr/>
        </p:nvSpPr>
        <p:spPr>
          <a:xfrm>
            <a:off x="2288539" y="1619250"/>
            <a:ext cx="1877060" cy="462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75"/>
              </a:lnSpc>
            </a:pPr>
            <a:r>
              <a:rPr sz="1000" spc="-5" dirty="0">
                <a:latin typeface="Univers for BP"/>
                <a:cs typeface="Univers for BP"/>
              </a:rPr>
              <a:t>Buildings</a:t>
            </a:r>
            <a:endParaRPr sz="1000">
              <a:latin typeface="Univers for BP"/>
              <a:cs typeface="Univers for BP"/>
            </a:endParaRPr>
          </a:p>
          <a:p>
            <a:pPr marL="12700" marR="5080">
              <a:lnSpc>
                <a:spcPts val="1140"/>
              </a:lnSpc>
              <a:spcBef>
                <a:spcPts val="60"/>
              </a:spcBef>
              <a:tabLst>
                <a:tab pos="1863725" algn="l"/>
              </a:tabLst>
            </a:pPr>
            <a:r>
              <a:rPr sz="1000" spc="-5" dirty="0">
                <a:latin typeface="Univers for BP"/>
                <a:cs typeface="Univers for BP"/>
              </a:rPr>
              <a:t>Non-combusted </a:t>
            </a:r>
            <a:r>
              <a:rPr sz="1000" u="sng" spc="-5" dirty="0">
                <a:latin typeface="Univers for BP"/>
                <a:cs typeface="Univers for BP"/>
              </a:rPr>
              <a:t>	</a:t>
            </a:r>
            <a:r>
              <a:rPr sz="100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Trucks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61" name="object 161"/>
          <p:cNvSpPr/>
          <p:nvPr/>
        </p:nvSpPr>
        <p:spPr>
          <a:xfrm>
            <a:off x="999744" y="2109216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4"/>
                </a:moveTo>
                <a:lnTo>
                  <a:pt x="68580" y="70104"/>
                </a:lnTo>
                <a:lnTo>
                  <a:pt x="68580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999744" y="2109216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4"/>
                </a:moveTo>
                <a:lnTo>
                  <a:pt x="68580" y="70104"/>
                </a:lnTo>
                <a:lnTo>
                  <a:pt x="68580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 txBox="1"/>
          <p:nvPr/>
        </p:nvSpPr>
        <p:spPr>
          <a:xfrm>
            <a:off x="819403" y="1619250"/>
            <a:ext cx="862965" cy="608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8765">
              <a:lnSpc>
                <a:spcPts val="1175"/>
              </a:lnSpc>
            </a:pPr>
            <a:r>
              <a:rPr sz="1000" spc="-5" dirty="0">
                <a:latin typeface="Univers for BP"/>
                <a:cs typeface="Univers for BP"/>
              </a:rPr>
              <a:t>Power</a:t>
            </a:r>
            <a:endParaRPr sz="1000">
              <a:latin typeface="Univers for BP"/>
              <a:cs typeface="Univers for BP"/>
            </a:endParaRPr>
          </a:p>
          <a:p>
            <a:pPr marL="12700">
              <a:lnSpc>
                <a:spcPts val="1145"/>
              </a:lnSpc>
              <a:tabLst>
                <a:tab pos="278765" algn="l"/>
              </a:tabLst>
            </a:pPr>
            <a:r>
              <a:rPr sz="1000" u="sng" spc="-5" dirty="0">
                <a:latin typeface="Univers for BP"/>
                <a:cs typeface="Univers for BP"/>
              </a:rPr>
              <a:t>   </a:t>
            </a:r>
            <a:r>
              <a:rPr sz="1000" u="sng" spc="-130" dirty="0">
                <a:latin typeface="Univers for BP"/>
                <a:cs typeface="Univers for BP"/>
              </a:rPr>
              <a:t> </a:t>
            </a:r>
            <a:r>
              <a:rPr sz="1000" dirty="0">
                <a:latin typeface="Univers for BP"/>
                <a:cs typeface="Univers for BP"/>
              </a:rPr>
              <a:t>	</a:t>
            </a:r>
            <a:r>
              <a:rPr sz="1000" spc="-5" dirty="0">
                <a:latin typeface="Univers for BP"/>
                <a:cs typeface="Univers for BP"/>
              </a:rPr>
              <a:t>Industry</a:t>
            </a:r>
            <a:endParaRPr sz="1000">
              <a:latin typeface="Univers for BP"/>
              <a:cs typeface="Univers for BP"/>
            </a:endParaRPr>
          </a:p>
          <a:p>
            <a:pPr marL="278765" marR="5080">
              <a:lnSpc>
                <a:spcPts val="1150"/>
              </a:lnSpc>
              <a:spcBef>
                <a:spcPts val="50"/>
              </a:spcBef>
            </a:pPr>
            <a:r>
              <a:rPr sz="1000" spc="-5" dirty="0">
                <a:latin typeface="Univers for BP"/>
                <a:cs typeface="Univers for BP"/>
              </a:rPr>
              <a:t>Non</a:t>
            </a:r>
            <a:r>
              <a:rPr sz="1000" spc="-15" dirty="0">
                <a:latin typeface="Univers for BP"/>
                <a:cs typeface="Univers for BP"/>
              </a:rPr>
              <a:t>-</a:t>
            </a: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oad  Cars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64" name="object 164"/>
          <p:cNvSpPr/>
          <p:nvPr/>
        </p:nvSpPr>
        <p:spPr>
          <a:xfrm>
            <a:off x="5219700" y="4288535"/>
            <a:ext cx="3313429" cy="0"/>
          </a:xfrm>
          <a:custGeom>
            <a:avLst/>
            <a:gdLst/>
            <a:ahLst/>
            <a:cxnLst/>
            <a:rect l="l" t="t" r="r" b="b"/>
            <a:pathLst>
              <a:path w="3313429">
                <a:moveTo>
                  <a:pt x="0" y="0"/>
                </a:moveTo>
                <a:lnTo>
                  <a:pt x="331317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7024116" y="3215639"/>
            <a:ext cx="1508760" cy="0"/>
          </a:xfrm>
          <a:custGeom>
            <a:avLst/>
            <a:gdLst/>
            <a:ahLst/>
            <a:cxnLst/>
            <a:rect l="l" t="t" r="r" b="b"/>
            <a:pathLst>
              <a:path w="1508759">
                <a:moveTo>
                  <a:pt x="0" y="0"/>
                </a:moveTo>
                <a:lnTo>
                  <a:pt x="150875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550152" y="3215639"/>
            <a:ext cx="178435" cy="0"/>
          </a:xfrm>
          <a:custGeom>
            <a:avLst/>
            <a:gdLst/>
            <a:ahLst/>
            <a:cxnLst/>
            <a:rect l="l" t="t" r="r" b="b"/>
            <a:pathLst>
              <a:path w="178434">
                <a:moveTo>
                  <a:pt x="0" y="0"/>
                </a:moveTo>
                <a:lnTo>
                  <a:pt x="17830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077711" y="3215639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603747" y="3215639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219700" y="3215639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6550152" y="2679192"/>
            <a:ext cx="562610" cy="0"/>
          </a:xfrm>
          <a:custGeom>
            <a:avLst/>
            <a:gdLst/>
            <a:ahLst/>
            <a:cxnLst/>
            <a:rect l="l" t="t" r="r" b="b"/>
            <a:pathLst>
              <a:path w="562609">
                <a:moveTo>
                  <a:pt x="0" y="0"/>
                </a:moveTo>
                <a:lnTo>
                  <a:pt x="56235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6077711" y="2679192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603747" y="2679192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219700" y="2679192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0" y="0"/>
                </a:moveTo>
                <a:lnTo>
                  <a:pt x="88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5219700" y="2144267"/>
            <a:ext cx="1892935" cy="0"/>
          </a:xfrm>
          <a:custGeom>
            <a:avLst/>
            <a:gdLst/>
            <a:ahLst/>
            <a:cxnLst/>
            <a:rect l="l" t="t" r="r" b="b"/>
            <a:pathLst>
              <a:path w="1892934">
                <a:moveTo>
                  <a:pt x="0" y="0"/>
                </a:moveTo>
                <a:lnTo>
                  <a:pt x="189280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5219700" y="1607819"/>
            <a:ext cx="3313429" cy="0"/>
          </a:xfrm>
          <a:custGeom>
            <a:avLst/>
            <a:gdLst/>
            <a:ahLst/>
            <a:cxnLst/>
            <a:rect l="l" t="t" r="r" b="b"/>
            <a:pathLst>
              <a:path w="3313429">
                <a:moveTo>
                  <a:pt x="0" y="0"/>
                </a:moveTo>
                <a:lnTo>
                  <a:pt x="331317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5308091" y="2851404"/>
            <a:ext cx="295910" cy="901065"/>
          </a:xfrm>
          <a:custGeom>
            <a:avLst/>
            <a:gdLst/>
            <a:ahLst/>
            <a:cxnLst/>
            <a:rect l="l" t="t" r="r" b="b"/>
            <a:pathLst>
              <a:path w="295910" h="901064">
                <a:moveTo>
                  <a:pt x="295656" y="0"/>
                </a:moveTo>
                <a:lnTo>
                  <a:pt x="0" y="0"/>
                </a:lnTo>
                <a:lnTo>
                  <a:pt x="0" y="900683"/>
                </a:lnTo>
                <a:lnTo>
                  <a:pt x="295656" y="900683"/>
                </a:lnTo>
                <a:lnTo>
                  <a:pt x="295656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780532" y="2712720"/>
            <a:ext cx="297180" cy="1039494"/>
          </a:xfrm>
          <a:custGeom>
            <a:avLst/>
            <a:gdLst/>
            <a:ahLst/>
            <a:cxnLst/>
            <a:rect l="l" t="t" r="r" b="b"/>
            <a:pathLst>
              <a:path w="297179" h="1039495">
                <a:moveTo>
                  <a:pt x="297179" y="0"/>
                </a:moveTo>
                <a:lnTo>
                  <a:pt x="0" y="0"/>
                </a:lnTo>
                <a:lnTo>
                  <a:pt x="0" y="1039368"/>
                </a:lnTo>
                <a:lnTo>
                  <a:pt x="297179" y="1039368"/>
                </a:lnTo>
                <a:lnTo>
                  <a:pt x="297179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6254496" y="2776727"/>
            <a:ext cx="295910" cy="975360"/>
          </a:xfrm>
          <a:custGeom>
            <a:avLst/>
            <a:gdLst/>
            <a:ahLst/>
            <a:cxnLst/>
            <a:rect l="l" t="t" r="r" b="b"/>
            <a:pathLst>
              <a:path w="295909" h="975360">
                <a:moveTo>
                  <a:pt x="295655" y="0"/>
                </a:moveTo>
                <a:lnTo>
                  <a:pt x="0" y="0"/>
                </a:lnTo>
                <a:lnTo>
                  <a:pt x="0" y="975360"/>
                </a:lnTo>
                <a:lnTo>
                  <a:pt x="295655" y="975360"/>
                </a:lnTo>
                <a:lnTo>
                  <a:pt x="295655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6728459" y="3262884"/>
            <a:ext cx="295910" cy="489584"/>
          </a:xfrm>
          <a:custGeom>
            <a:avLst/>
            <a:gdLst/>
            <a:ahLst/>
            <a:cxnLst/>
            <a:rect l="l" t="t" r="r" b="b"/>
            <a:pathLst>
              <a:path w="295909" h="489585">
                <a:moveTo>
                  <a:pt x="295656" y="0"/>
                </a:moveTo>
                <a:lnTo>
                  <a:pt x="0" y="0"/>
                </a:lnTo>
                <a:lnTo>
                  <a:pt x="0" y="489204"/>
                </a:lnTo>
                <a:lnTo>
                  <a:pt x="295656" y="489204"/>
                </a:lnTo>
                <a:lnTo>
                  <a:pt x="295656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7200900" y="3538728"/>
            <a:ext cx="295910" cy="213360"/>
          </a:xfrm>
          <a:custGeom>
            <a:avLst/>
            <a:gdLst/>
            <a:ahLst/>
            <a:cxnLst/>
            <a:rect l="l" t="t" r="r" b="b"/>
            <a:pathLst>
              <a:path w="295909" h="213360">
                <a:moveTo>
                  <a:pt x="295655" y="0"/>
                </a:moveTo>
                <a:lnTo>
                  <a:pt x="0" y="0"/>
                </a:lnTo>
                <a:lnTo>
                  <a:pt x="0" y="213360"/>
                </a:lnTo>
                <a:lnTo>
                  <a:pt x="295655" y="213360"/>
                </a:lnTo>
                <a:lnTo>
                  <a:pt x="295655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7674864" y="3528059"/>
            <a:ext cx="295910" cy="224154"/>
          </a:xfrm>
          <a:custGeom>
            <a:avLst/>
            <a:gdLst/>
            <a:ahLst/>
            <a:cxnLst/>
            <a:rect l="l" t="t" r="r" b="b"/>
            <a:pathLst>
              <a:path w="295909" h="224154">
                <a:moveTo>
                  <a:pt x="295655" y="0"/>
                </a:moveTo>
                <a:lnTo>
                  <a:pt x="0" y="0"/>
                </a:lnTo>
                <a:lnTo>
                  <a:pt x="0" y="224027"/>
                </a:lnTo>
                <a:lnTo>
                  <a:pt x="295655" y="224027"/>
                </a:lnTo>
                <a:lnTo>
                  <a:pt x="295655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8147304" y="3752088"/>
            <a:ext cx="297180" cy="178435"/>
          </a:xfrm>
          <a:custGeom>
            <a:avLst/>
            <a:gdLst/>
            <a:ahLst/>
            <a:cxnLst/>
            <a:rect l="l" t="t" r="r" b="b"/>
            <a:pathLst>
              <a:path w="297179" h="178435">
                <a:moveTo>
                  <a:pt x="297179" y="0"/>
                </a:moveTo>
                <a:lnTo>
                  <a:pt x="0" y="0"/>
                </a:lnTo>
                <a:lnTo>
                  <a:pt x="0" y="178308"/>
                </a:lnTo>
                <a:lnTo>
                  <a:pt x="297179" y="178308"/>
                </a:lnTo>
                <a:lnTo>
                  <a:pt x="297179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308091" y="2851404"/>
            <a:ext cx="295910" cy="901065"/>
          </a:xfrm>
          <a:custGeom>
            <a:avLst/>
            <a:gdLst/>
            <a:ahLst/>
            <a:cxnLst/>
            <a:rect l="l" t="t" r="r" b="b"/>
            <a:pathLst>
              <a:path w="295910" h="901064">
                <a:moveTo>
                  <a:pt x="0" y="0"/>
                </a:moveTo>
                <a:lnTo>
                  <a:pt x="295656" y="0"/>
                </a:lnTo>
                <a:lnTo>
                  <a:pt x="295656" y="900683"/>
                </a:lnTo>
                <a:lnTo>
                  <a:pt x="0" y="9006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5780532" y="2712720"/>
            <a:ext cx="297180" cy="1039494"/>
          </a:xfrm>
          <a:custGeom>
            <a:avLst/>
            <a:gdLst/>
            <a:ahLst/>
            <a:cxnLst/>
            <a:rect l="l" t="t" r="r" b="b"/>
            <a:pathLst>
              <a:path w="297179" h="1039495">
                <a:moveTo>
                  <a:pt x="0" y="0"/>
                </a:moveTo>
                <a:lnTo>
                  <a:pt x="297179" y="0"/>
                </a:lnTo>
                <a:lnTo>
                  <a:pt x="297179" y="1039368"/>
                </a:lnTo>
                <a:lnTo>
                  <a:pt x="0" y="10393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6254496" y="2776727"/>
            <a:ext cx="295910" cy="975360"/>
          </a:xfrm>
          <a:custGeom>
            <a:avLst/>
            <a:gdLst/>
            <a:ahLst/>
            <a:cxnLst/>
            <a:rect l="l" t="t" r="r" b="b"/>
            <a:pathLst>
              <a:path w="295909" h="975360">
                <a:moveTo>
                  <a:pt x="0" y="0"/>
                </a:moveTo>
                <a:lnTo>
                  <a:pt x="295655" y="0"/>
                </a:lnTo>
                <a:lnTo>
                  <a:pt x="295655" y="975360"/>
                </a:lnTo>
                <a:lnTo>
                  <a:pt x="0" y="9753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6728459" y="3262884"/>
            <a:ext cx="295910" cy="489584"/>
          </a:xfrm>
          <a:custGeom>
            <a:avLst/>
            <a:gdLst/>
            <a:ahLst/>
            <a:cxnLst/>
            <a:rect l="l" t="t" r="r" b="b"/>
            <a:pathLst>
              <a:path w="295909" h="489585">
                <a:moveTo>
                  <a:pt x="0" y="0"/>
                </a:moveTo>
                <a:lnTo>
                  <a:pt x="295656" y="0"/>
                </a:lnTo>
                <a:lnTo>
                  <a:pt x="295656" y="489204"/>
                </a:lnTo>
                <a:lnTo>
                  <a:pt x="0" y="4892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7200900" y="3538728"/>
            <a:ext cx="295910" cy="213360"/>
          </a:xfrm>
          <a:custGeom>
            <a:avLst/>
            <a:gdLst/>
            <a:ahLst/>
            <a:cxnLst/>
            <a:rect l="l" t="t" r="r" b="b"/>
            <a:pathLst>
              <a:path w="295909" h="213360">
                <a:moveTo>
                  <a:pt x="0" y="0"/>
                </a:moveTo>
                <a:lnTo>
                  <a:pt x="295655" y="0"/>
                </a:lnTo>
                <a:lnTo>
                  <a:pt x="295655" y="213360"/>
                </a:lnTo>
                <a:lnTo>
                  <a:pt x="0" y="2133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7674864" y="3528059"/>
            <a:ext cx="295910" cy="224154"/>
          </a:xfrm>
          <a:custGeom>
            <a:avLst/>
            <a:gdLst/>
            <a:ahLst/>
            <a:cxnLst/>
            <a:rect l="l" t="t" r="r" b="b"/>
            <a:pathLst>
              <a:path w="295909" h="224154">
                <a:moveTo>
                  <a:pt x="0" y="0"/>
                </a:moveTo>
                <a:lnTo>
                  <a:pt x="295655" y="0"/>
                </a:lnTo>
                <a:lnTo>
                  <a:pt x="295655" y="224027"/>
                </a:lnTo>
                <a:lnTo>
                  <a:pt x="0" y="224027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8147304" y="3752088"/>
            <a:ext cx="297180" cy="178435"/>
          </a:xfrm>
          <a:custGeom>
            <a:avLst/>
            <a:gdLst/>
            <a:ahLst/>
            <a:cxnLst/>
            <a:rect l="l" t="t" r="r" b="b"/>
            <a:pathLst>
              <a:path w="297179" h="178435">
                <a:moveTo>
                  <a:pt x="0" y="178308"/>
                </a:moveTo>
                <a:lnTo>
                  <a:pt x="297179" y="178308"/>
                </a:lnTo>
                <a:lnTo>
                  <a:pt x="297179" y="0"/>
                </a:lnTo>
                <a:lnTo>
                  <a:pt x="0" y="0"/>
                </a:lnTo>
                <a:lnTo>
                  <a:pt x="0" y="178308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5308091" y="2551176"/>
            <a:ext cx="295910" cy="300355"/>
          </a:xfrm>
          <a:custGeom>
            <a:avLst/>
            <a:gdLst/>
            <a:ahLst/>
            <a:cxnLst/>
            <a:rect l="l" t="t" r="r" b="b"/>
            <a:pathLst>
              <a:path w="295910" h="300355">
                <a:moveTo>
                  <a:pt x="295656" y="0"/>
                </a:moveTo>
                <a:lnTo>
                  <a:pt x="0" y="0"/>
                </a:lnTo>
                <a:lnTo>
                  <a:pt x="0" y="300228"/>
                </a:lnTo>
                <a:lnTo>
                  <a:pt x="295656" y="300228"/>
                </a:lnTo>
                <a:lnTo>
                  <a:pt x="295656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5780532" y="2409444"/>
            <a:ext cx="297180" cy="303530"/>
          </a:xfrm>
          <a:custGeom>
            <a:avLst/>
            <a:gdLst/>
            <a:ahLst/>
            <a:cxnLst/>
            <a:rect l="l" t="t" r="r" b="b"/>
            <a:pathLst>
              <a:path w="297179" h="303530">
                <a:moveTo>
                  <a:pt x="297179" y="0"/>
                </a:moveTo>
                <a:lnTo>
                  <a:pt x="0" y="0"/>
                </a:lnTo>
                <a:lnTo>
                  <a:pt x="0" y="303275"/>
                </a:lnTo>
                <a:lnTo>
                  <a:pt x="297179" y="303275"/>
                </a:lnTo>
                <a:lnTo>
                  <a:pt x="297179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6254496" y="2334767"/>
            <a:ext cx="295910" cy="441959"/>
          </a:xfrm>
          <a:custGeom>
            <a:avLst/>
            <a:gdLst/>
            <a:ahLst/>
            <a:cxnLst/>
            <a:rect l="l" t="t" r="r" b="b"/>
            <a:pathLst>
              <a:path w="295909" h="441960">
                <a:moveTo>
                  <a:pt x="295655" y="0"/>
                </a:moveTo>
                <a:lnTo>
                  <a:pt x="0" y="0"/>
                </a:lnTo>
                <a:lnTo>
                  <a:pt x="0" y="441959"/>
                </a:lnTo>
                <a:lnTo>
                  <a:pt x="295655" y="441959"/>
                </a:lnTo>
                <a:lnTo>
                  <a:pt x="295655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728459" y="2919983"/>
            <a:ext cx="295910" cy="342900"/>
          </a:xfrm>
          <a:custGeom>
            <a:avLst/>
            <a:gdLst/>
            <a:ahLst/>
            <a:cxnLst/>
            <a:rect l="l" t="t" r="r" b="b"/>
            <a:pathLst>
              <a:path w="295909" h="342900">
                <a:moveTo>
                  <a:pt x="295656" y="0"/>
                </a:moveTo>
                <a:lnTo>
                  <a:pt x="0" y="0"/>
                </a:lnTo>
                <a:lnTo>
                  <a:pt x="0" y="342900"/>
                </a:lnTo>
                <a:lnTo>
                  <a:pt x="295656" y="342900"/>
                </a:lnTo>
                <a:lnTo>
                  <a:pt x="295656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7200900" y="3255264"/>
            <a:ext cx="295910" cy="283845"/>
          </a:xfrm>
          <a:custGeom>
            <a:avLst/>
            <a:gdLst/>
            <a:ahLst/>
            <a:cxnLst/>
            <a:rect l="l" t="t" r="r" b="b"/>
            <a:pathLst>
              <a:path w="295909" h="283845">
                <a:moveTo>
                  <a:pt x="295655" y="0"/>
                </a:moveTo>
                <a:lnTo>
                  <a:pt x="0" y="0"/>
                </a:lnTo>
                <a:lnTo>
                  <a:pt x="0" y="283464"/>
                </a:lnTo>
                <a:lnTo>
                  <a:pt x="295655" y="283464"/>
                </a:lnTo>
                <a:lnTo>
                  <a:pt x="295655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7674864" y="3255264"/>
            <a:ext cx="295910" cy="273050"/>
          </a:xfrm>
          <a:custGeom>
            <a:avLst/>
            <a:gdLst/>
            <a:ahLst/>
            <a:cxnLst/>
            <a:rect l="l" t="t" r="r" b="b"/>
            <a:pathLst>
              <a:path w="295909" h="273050">
                <a:moveTo>
                  <a:pt x="295655" y="0"/>
                </a:moveTo>
                <a:lnTo>
                  <a:pt x="0" y="0"/>
                </a:lnTo>
                <a:lnTo>
                  <a:pt x="0" y="272796"/>
                </a:lnTo>
                <a:lnTo>
                  <a:pt x="295655" y="272796"/>
                </a:lnTo>
                <a:lnTo>
                  <a:pt x="295655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8147304" y="3483864"/>
            <a:ext cx="297180" cy="268605"/>
          </a:xfrm>
          <a:custGeom>
            <a:avLst/>
            <a:gdLst/>
            <a:ahLst/>
            <a:cxnLst/>
            <a:rect l="l" t="t" r="r" b="b"/>
            <a:pathLst>
              <a:path w="297179" h="268604">
                <a:moveTo>
                  <a:pt x="297179" y="0"/>
                </a:moveTo>
                <a:lnTo>
                  <a:pt x="0" y="0"/>
                </a:lnTo>
                <a:lnTo>
                  <a:pt x="0" y="268224"/>
                </a:lnTo>
                <a:lnTo>
                  <a:pt x="297179" y="268224"/>
                </a:lnTo>
                <a:lnTo>
                  <a:pt x="297179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5308091" y="2551176"/>
            <a:ext cx="295910" cy="300355"/>
          </a:xfrm>
          <a:custGeom>
            <a:avLst/>
            <a:gdLst/>
            <a:ahLst/>
            <a:cxnLst/>
            <a:rect l="l" t="t" r="r" b="b"/>
            <a:pathLst>
              <a:path w="295910" h="300355">
                <a:moveTo>
                  <a:pt x="0" y="0"/>
                </a:moveTo>
                <a:lnTo>
                  <a:pt x="295656" y="0"/>
                </a:lnTo>
                <a:lnTo>
                  <a:pt x="295656" y="300228"/>
                </a:lnTo>
                <a:lnTo>
                  <a:pt x="0" y="3002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5780532" y="2409444"/>
            <a:ext cx="297180" cy="303530"/>
          </a:xfrm>
          <a:custGeom>
            <a:avLst/>
            <a:gdLst/>
            <a:ahLst/>
            <a:cxnLst/>
            <a:rect l="l" t="t" r="r" b="b"/>
            <a:pathLst>
              <a:path w="297179" h="303530">
                <a:moveTo>
                  <a:pt x="0" y="0"/>
                </a:moveTo>
                <a:lnTo>
                  <a:pt x="297179" y="0"/>
                </a:lnTo>
                <a:lnTo>
                  <a:pt x="297179" y="303275"/>
                </a:lnTo>
                <a:lnTo>
                  <a:pt x="0" y="30327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254496" y="2334767"/>
            <a:ext cx="295910" cy="441959"/>
          </a:xfrm>
          <a:custGeom>
            <a:avLst/>
            <a:gdLst/>
            <a:ahLst/>
            <a:cxnLst/>
            <a:rect l="l" t="t" r="r" b="b"/>
            <a:pathLst>
              <a:path w="295909" h="441960">
                <a:moveTo>
                  <a:pt x="0" y="0"/>
                </a:moveTo>
                <a:lnTo>
                  <a:pt x="295655" y="0"/>
                </a:lnTo>
                <a:lnTo>
                  <a:pt x="295655" y="441959"/>
                </a:lnTo>
                <a:lnTo>
                  <a:pt x="0" y="44195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728459" y="2919983"/>
            <a:ext cx="295910" cy="342900"/>
          </a:xfrm>
          <a:custGeom>
            <a:avLst/>
            <a:gdLst/>
            <a:ahLst/>
            <a:cxnLst/>
            <a:rect l="l" t="t" r="r" b="b"/>
            <a:pathLst>
              <a:path w="295909" h="342900">
                <a:moveTo>
                  <a:pt x="0" y="0"/>
                </a:moveTo>
                <a:lnTo>
                  <a:pt x="295656" y="0"/>
                </a:lnTo>
                <a:lnTo>
                  <a:pt x="295656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7200900" y="3255264"/>
            <a:ext cx="295910" cy="283845"/>
          </a:xfrm>
          <a:custGeom>
            <a:avLst/>
            <a:gdLst/>
            <a:ahLst/>
            <a:cxnLst/>
            <a:rect l="l" t="t" r="r" b="b"/>
            <a:pathLst>
              <a:path w="295909" h="283845">
                <a:moveTo>
                  <a:pt x="0" y="0"/>
                </a:moveTo>
                <a:lnTo>
                  <a:pt x="295655" y="0"/>
                </a:lnTo>
                <a:lnTo>
                  <a:pt x="295655" y="283464"/>
                </a:lnTo>
                <a:lnTo>
                  <a:pt x="0" y="28346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7674864" y="3255264"/>
            <a:ext cx="295910" cy="273050"/>
          </a:xfrm>
          <a:custGeom>
            <a:avLst/>
            <a:gdLst/>
            <a:ahLst/>
            <a:cxnLst/>
            <a:rect l="l" t="t" r="r" b="b"/>
            <a:pathLst>
              <a:path w="295909" h="273050">
                <a:moveTo>
                  <a:pt x="0" y="0"/>
                </a:moveTo>
                <a:lnTo>
                  <a:pt x="295655" y="0"/>
                </a:lnTo>
                <a:lnTo>
                  <a:pt x="295655" y="272796"/>
                </a:lnTo>
                <a:lnTo>
                  <a:pt x="0" y="27279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8147304" y="3483864"/>
            <a:ext cx="297180" cy="268605"/>
          </a:xfrm>
          <a:custGeom>
            <a:avLst/>
            <a:gdLst/>
            <a:ahLst/>
            <a:cxnLst/>
            <a:rect l="l" t="t" r="r" b="b"/>
            <a:pathLst>
              <a:path w="297179" h="268604">
                <a:moveTo>
                  <a:pt x="0" y="0"/>
                </a:moveTo>
                <a:lnTo>
                  <a:pt x="297179" y="0"/>
                </a:lnTo>
                <a:lnTo>
                  <a:pt x="297179" y="268224"/>
                </a:lnTo>
                <a:lnTo>
                  <a:pt x="0" y="2682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5308091" y="3752088"/>
            <a:ext cx="295910" cy="135890"/>
          </a:xfrm>
          <a:custGeom>
            <a:avLst/>
            <a:gdLst/>
            <a:ahLst/>
            <a:cxnLst/>
            <a:rect l="l" t="t" r="r" b="b"/>
            <a:pathLst>
              <a:path w="295910" h="135889">
                <a:moveTo>
                  <a:pt x="295656" y="0"/>
                </a:moveTo>
                <a:lnTo>
                  <a:pt x="0" y="0"/>
                </a:lnTo>
                <a:lnTo>
                  <a:pt x="0" y="135636"/>
                </a:lnTo>
                <a:lnTo>
                  <a:pt x="295656" y="135636"/>
                </a:lnTo>
                <a:lnTo>
                  <a:pt x="295656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5780532" y="3753611"/>
            <a:ext cx="297180" cy="0"/>
          </a:xfrm>
          <a:custGeom>
            <a:avLst/>
            <a:gdLst/>
            <a:ahLst/>
            <a:cxnLst/>
            <a:rect l="l" t="t" r="r" b="b"/>
            <a:pathLst>
              <a:path w="297179">
                <a:moveTo>
                  <a:pt x="0" y="0"/>
                </a:moveTo>
                <a:lnTo>
                  <a:pt x="297179" y="0"/>
                </a:lnTo>
              </a:path>
            </a:pathLst>
          </a:custGeom>
          <a:ln w="3175">
            <a:solidFill>
              <a:srgbClr val="CC00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6254496" y="2298192"/>
            <a:ext cx="295910" cy="36830"/>
          </a:xfrm>
          <a:custGeom>
            <a:avLst/>
            <a:gdLst/>
            <a:ahLst/>
            <a:cxnLst/>
            <a:rect l="l" t="t" r="r" b="b"/>
            <a:pathLst>
              <a:path w="295909" h="36830">
                <a:moveTo>
                  <a:pt x="0" y="36575"/>
                </a:moveTo>
                <a:lnTo>
                  <a:pt x="295655" y="36575"/>
                </a:lnTo>
                <a:lnTo>
                  <a:pt x="295655" y="0"/>
                </a:lnTo>
                <a:lnTo>
                  <a:pt x="0" y="0"/>
                </a:lnTo>
                <a:lnTo>
                  <a:pt x="0" y="36575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6728459" y="2805683"/>
            <a:ext cx="295910" cy="114300"/>
          </a:xfrm>
          <a:custGeom>
            <a:avLst/>
            <a:gdLst/>
            <a:ahLst/>
            <a:cxnLst/>
            <a:rect l="l" t="t" r="r" b="b"/>
            <a:pathLst>
              <a:path w="295909" h="114300">
                <a:moveTo>
                  <a:pt x="295656" y="0"/>
                </a:moveTo>
                <a:lnTo>
                  <a:pt x="0" y="0"/>
                </a:lnTo>
                <a:lnTo>
                  <a:pt x="0" y="114300"/>
                </a:lnTo>
                <a:lnTo>
                  <a:pt x="295656" y="114300"/>
                </a:lnTo>
                <a:lnTo>
                  <a:pt x="295656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7200900" y="3752088"/>
            <a:ext cx="295910" cy="17145"/>
          </a:xfrm>
          <a:custGeom>
            <a:avLst/>
            <a:gdLst/>
            <a:ahLst/>
            <a:cxnLst/>
            <a:rect l="l" t="t" r="r" b="b"/>
            <a:pathLst>
              <a:path w="295909" h="17145">
                <a:moveTo>
                  <a:pt x="0" y="16763"/>
                </a:moveTo>
                <a:lnTo>
                  <a:pt x="295655" y="16763"/>
                </a:lnTo>
                <a:lnTo>
                  <a:pt x="295655" y="0"/>
                </a:lnTo>
                <a:lnTo>
                  <a:pt x="0" y="0"/>
                </a:lnTo>
                <a:lnTo>
                  <a:pt x="0" y="16763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7674864" y="3249929"/>
            <a:ext cx="295910" cy="0"/>
          </a:xfrm>
          <a:custGeom>
            <a:avLst/>
            <a:gdLst/>
            <a:ahLst/>
            <a:cxnLst/>
            <a:rect l="l" t="t" r="r" b="b"/>
            <a:pathLst>
              <a:path w="295909">
                <a:moveTo>
                  <a:pt x="0" y="0"/>
                </a:moveTo>
                <a:lnTo>
                  <a:pt x="295655" y="0"/>
                </a:lnTo>
              </a:path>
            </a:pathLst>
          </a:custGeom>
          <a:ln w="10668">
            <a:solidFill>
              <a:srgbClr val="CC00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8147304" y="3442715"/>
            <a:ext cx="297180" cy="41275"/>
          </a:xfrm>
          <a:custGeom>
            <a:avLst/>
            <a:gdLst/>
            <a:ahLst/>
            <a:cxnLst/>
            <a:rect l="l" t="t" r="r" b="b"/>
            <a:pathLst>
              <a:path w="297179" h="41275">
                <a:moveTo>
                  <a:pt x="0" y="41148"/>
                </a:moveTo>
                <a:lnTo>
                  <a:pt x="297179" y="41148"/>
                </a:lnTo>
                <a:lnTo>
                  <a:pt x="297179" y="0"/>
                </a:lnTo>
                <a:lnTo>
                  <a:pt x="0" y="0"/>
                </a:lnTo>
                <a:lnTo>
                  <a:pt x="0" y="41148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5308091" y="3752088"/>
            <a:ext cx="295910" cy="135890"/>
          </a:xfrm>
          <a:custGeom>
            <a:avLst/>
            <a:gdLst/>
            <a:ahLst/>
            <a:cxnLst/>
            <a:rect l="l" t="t" r="r" b="b"/>
            <a:pathLst>
              <a:path w="295910" h="135889">
                <a:moveTo>
                  <a:pt x="0" y="135636"/>
                </a:moveTo>
                <a:lnTo>
                  <a:pt x="295656" y="135636"/>
                </a:lnTo>
                <a:lnTo>
                  <a:pt x="295656" y="0"/>
                </a:lnTo>
                <a:lnTo>
                  <a:pt x="0" y="0"/>
                </a:lnTo>
                <a:lnTo>
                  <a:pt x="0" y="135636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5775959" y="3747515"/>
            <a:ext cx="306705" cy="12700"/>
          </a:xfrm>
          <a:custGeom>
            <a:avLst/>
            <a:gdLst/>
            <a:ahLst/>
            <a:cxnLst/>
            <a:rect l="l" t="t" r="r" b="b"/>
            <a:pathLst>
              <a:path w="306704" h="12700">
                <a:moveTo>
                  <a:pt x="0" y="12192"/>
                </a:moveTo>
                <a:lnTo>
                  <a:pt x="306324" y="12192"/>
                </a:lnTo>
                <a:lnTo>
                  <a:pt x="306324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254496" y="2298192"/>
            <a:ext cx="295910" cy="36830"/>
          </a:xfrm>
          <a:custGeom>
            <a:avLst/>
            <a:gdLst/>
            <a:ahLst/>
            <a:cxnLst/>
            <a:rect l="l" t="t" r="r" b="b"/>
            <a:pathLst>
              <a:path w="295909" h="36830">
                <a:moveTo>
                  <a:pt x="0" y="0"/>
                </a:moveTo>
                <a:lnTo>
                  <a:pt x="295655" y="0"/>
                </a:lnTo>
                <a:lnTo>
                  <a:pt x="295655" y="36575"/>
                </a:lnTo>
                <a:lnTo>
                  <a:pt x="0" y="3657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6728459" y="2805683"/>
            <a:ext cx="295910" cy="114300"/>
          </a:xfrm>
          <a:custGeom>
            <a:avLst/>
            <a:gdLst/>
            <a:ahLst/>
            <a:cxnLst/>
            <a:rect l="l" t="t" r="r" b="b"/>
            <a:pathLst>
              <a:path w="295909" h="114300">
                <a:moveTo>
                  <a:pt x="0" y="0"/>
                </a:moveTo>
                <a:lnTo>
                  <a:pt x="295656" y="0"/>
                </a:lnTo>
                <a:lnTo>
                  <a:pt x="295656" y="114300"/>
                </a:lnTo>
                <a:lnTo>
                  <a:pt x="0" y="11430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7196328" y="3747515"/>
            <a:ext cx="304800" cy="26034"/>
          </a:xfrm>
          <a:custGeom>
            <a:avLst/>
            <a:gdLst/>
            <a:ahLst/>
            <a:cxnLst/>
            <a:rect l="l" t="t" r="r" b="b"/>
            <a:pathLst>
              <a:path w="304800" h="26035">
                <a:moveTo>
                  <a:pt x="0" y="25908"/>
                </a:moveTo>
                <a:lnTo>
                  <a:pt x="304800" y="25908"/>
                </a:lnTo>
                <a:lnTo>
                  <a:pt x="304800" y="0"/>
                </a:lnTo>
                <a:lnTo>
                  <a:pt x="0" y="0"/>
                </a:lnTo>
                <a:lnTo>
                  <a:pt x="0" y="25908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7670292" y="3249929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>
                <a:moveTo>
                  <a:pt x="0" y="0"/>
                </a:moveTo>
                <a:lnTo>
                  <a:pt x="304800" y="0"/>
                </a:lnTo>
              </a:path>
            </a:pathLst>
          </a:custGeom>
          <a:ln w="19812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8147304" y="3442715"/>
            <a:ext cx="297180" cy="41275"/>
          </a:xfrm>
          <a:custGeom>
            <a:avLst/>
            <a:gdLst/>
            <a:ahLst/>
            <a:cxnLst/>
            <a:rect l="l" t="t" r="r" b="b"/>
            <a:pathLst>
              <a:path w="297179" h="41275">
                <a:moveTo>
                  <a:pt x="0" y="0"/>
                </a:moveTo>
                <a:lnTo>
                  <a:pt x="297179" y="0"/>
                </a:lnTo>
                <a:lnTo>
                  <a:pt x="297179" y="41147"/>
                </a:lnTo>
                <a:lnTo>
                  <a:pt x="0" y="41147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308091" y="3887723"/>
            <a:ext cx="295910" cy="143510"/>
          </a:xfrm>
          <a:custGeom>
            <a:avLst/>
            <a:gdLst/>
            <a:ahLst/>
            <a:cxnLst/>
            <a:rect l="l" t="t" r="r" b="b"/>
            <a:pathLst>
              <a:path w="295910" h="143510">
                <a:moveTo>
                  <a:pt x="295656" y="0"/>
                </a:moveTo>
                <a:lnTo>
                  <a:pt x="0" y="0"/>
                </a:lnTo>
                <a:lnTo>
                  <a:pt x="0" y="143256"/>
                </a:lnTo>
                <a:lnTo>
                  <a:pt x="295656" y="143256"/>
                </a:lnTo>
                <a:lnTo>
                  <a:pt x="295656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780532" y="2360676"/>
            <a:ext cx="297180" cy="48895"/>
          </a:xfrm>
          <a:custGeom>
            <a:avLst/>
            <a:gdLst/>
            <a:ahLst/>
            <a:cxnLst/>
            <a:rect l="l" t="t" r="r" b="b"/>
            <a:pathLst>
              <a:path w="297179" h="48894">
                <a:moveTo>
                  <a:pt x="0" y="48768"/>
                </a:moveTo>
                <a:lnTo>
                  <a:pt x="297179" y="48768"/>
                </a:lnTo>
                <a:lnTo>
                  <a:pt x="297179" y="0"/>
                </a:lnTo>
                <a:lnTo>
                  <a:pt x="0" y="0"/>
                </a:lnTo>
                <a:lnTo>
                  <a:pt x="0" y="48768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6254496" y="2237232"/>
            <a:ext cx="295910" cy="60960"/>
          </a:xfrm>
          <a:custGeom>
            <a:avLst/>
            <a:gdLst/>
            <a:ahLst/>
            <a:cxnLst/>
            <a:rect l="l" t="t" r="r" b="b"/>
            <a:pathLst>
              <a:path w="295909" h="60960">
                <a:moveTo>
                  <a:pt x="295655" y="0"/>
                </a:moveTo>
                <a:lnTo>
                  <a:pt x="0" y="0"/>
                </a:lnTo>
                <a:lnTo>
                  <a:pt x="0" y="60960"/>
                </a:lnTo>
                <a:lnTo>
                  <a:pt x="295655" y="60960"/>
                </a:lnTo>
                <a:lnTo>
                  <a:pt x="295655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6728459" y="3752088"/>
            <a:ext cx="295910" cy="35560"/>
          </a:xfrm>
          <a:custGeom>
            <a:avLst/>
            <a:gdLst/>
            <a:ahLst/>
            <a:cxnLst/>
            <a:rect l="l" t="t" r="r" b="b"/>
            <a:pathLst>
              <a:path w="295909" h="35560">
                <a:moveTo>
                  <a:pt x="0" y="35051"/>
                </a:moveTo>
                <a:lnTo>
                  <a:pt x="295656" y="35051"/>
                </a:lnTo>
                <a:lnTo>
                  <a:pt x="295656" y="0"/>
                </a:lnTo>
                <a:lnTo>
                  <a:pt x="0" y="0"/>
                </a:lnTo>
                <a:lnTo>
                  <a:pt x="0" y="35051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200900" y="3768852"/>
            <a:ext cx="295910" cy="62865"/>
          </a:xfrm>
          <a:custGeom>
            <a:avLst/>
            <a:gdLst/>
            <a:ahLst/>
            <a:cxnLst/>
            <a:rect l="l" t="t" r="r" b="b"/>
            <a:pathLst>
              <a:path w="295909" h="62864">
                <a:moveTo>
                  <a:pt x="295655" y="0"/>
                </a:moveTo>
                <a:lnTo>
                  <a:pt x="0" y="0"/>
                </a:lnTo>
                <a:lnTo>
                  <a:pt x="0" y="62484"/>
                </a:lnTo>
                <a:lnTo>
                  <a:pt x="295655" y="62484"/>
                </a:lnTo>
                <a:lnTo>
                  <a:pt x="295655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7674864" y="3752088"/>
            <a:ext cx="295910" cy="96520"/>
          </a:xfrm>
          <a:custGeom>
            <a:avLst/>
            <a:gdLst/>
            <a:ahLst/>
            <a:cxnLst/>
            <a:rect l="l" t="t" r="r" b="b"/>
            <a:pathLst>
              <a:path w="295909" h="96520">
                <a:moveTo>
                  <a:pt x="295655" y="0"/>
                </a:moveTo>
                <a:lnTo>
                  <a:pt x="0" y="0"/>
                </a:lnTo>
                <a:lnTo>
                  <a:pt x="0" y="96012"/>
                </a:lnTo>
                <a:lnTo>
                  <a:pt x="295655" y="96012"/>
                </a:lnTo>
                <a:lnTo>
                  <a:pt x="295655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8147304" y="3930396"/>
            <a:ext cx="297180" cy="111760"/>
          </a:xfrm>
          <a:custGeom>
            <a:avLst/>
            <a:gdLst/>
            <a:ahLst/>
            <a:cxnLst/>
            <a:rect l="l" t="t" r="r" b="b"/>
            <a:pathLst>
              <a:path w="297179" h="111760">
                <a:moveTo>
                  <a:pt x="297179" y="0"/>
                </a:moveTo>
                <a:lnTo>
                  <a:pt x="0" y="0"/>
                </a:lnTo>
                <a:lnTo>
                  <a:pt x="0" y="111251"/>
                </a:lnTo>
                <a:lnTo>
                  <a:pt x="297179" y="111251"/>
                </a:lnTo>
                <a:lnTo>
                  <a:pt x="297179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5308091" y="3887723"/>
            <a:ext cx="295910" cy="143510"/>
          </a:xfrm>
          <a:custGeom>
            <a:avLst/>
            <a:gdLst/>
            <a:ahLst/>
            <a:cxnLst/>
            <a:rect l="l" t="t" r="r" b="b"/>
            <a:pathLst>
              <a:path w="295910" h="143510">
                <a:moveTo>
                  <a:pt x="0" y="143256"/>
                </a:moveTo>
                <a:lnTo>
                  <a:pt x="295656" y="143256"/>
                </a:lnTo>
                <a:lnTo>
                  <a:pt x="295656" y="0"/>
                </a:lnTo>
                <a:lnTo>
                  <a:pt x="0" y="0"/>
                </a:lnTo>
                <a:lnTo>
                  <a:pt x="0" y="143256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5780532" y="2360676"/>
            <a:ext cx="297180" cy="48895"/>
          </a:xfrm>
          <a:custGeom>
            <a:avLst/>
            <a:gdLst/>
            <a:ahLst/>
            <a:cxnLst/>
            <a:rect l="l" t="t" r="r" b="b"/>
            <a:pathLst>
              <a:path w="297179" h="48894">
                <a:moveTo>
                  <a:pt x="0" y="0"/>
                </a:moveTo>
                <a:lnTo>
                  <a:pt x="297179" y="0"/>
                </a:lnTo>
                <a:lnTo>
                  <a:pt x="297179" y="48768"/>
                </a:lnTo>
                <a:lnTo>
                  <a:pt x="0" y="487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6254496" y="2237232"/>
            <a:ext cx="295910" cy="60960"/>
          </a:xfrm>
          <a:custGeom>
            <a:avLst/>
            <a:gdLst/>
            <a:ahLst/>
            <a:cxnLst/>
            <a:rect l="l" t="t" r="r" b="b"/>
            <a:pathLst>
              <a:path w="295909" h="60960">
                <a:moveTo>
                  <a:pt x="0" y="0"/>
                </a:moveTo>
                <a:lnTo>
                  <a:pt x="295655" y="0"/>
                </a:lnTo>
                <a:lnTo>
                  <a:pt x="295655" y="60960"/>
                </a:lnTo>
                <a:lnTo>
                  <a:pt x="0" y="609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6728459" y="3752088"/>
            <a:ext cx="295910" cy="35560"/>
          </a:xfrm>
          <a:custGeom>
            <a:avLst/>
            <a:gdLst/>
            <a:ahLst/>
            <a:cxnLst/>
            <a:rect l="l" t="t" r="r" b="b"/>
            <a:pathLst>
              <a:path w="295909" h="35560">
                <a:moveTo>
                  <a:pt x="0" y="35052"/>
                </a:moveTo>
                <a:lnTo>
                  <a:pt x="295656" y="35052"/>
                </a:lnTo>
                <a:lnTo>
                  <a:pt x="295656" y="0"/>
                </a:lnTo>
                <a:lnTo>
                  <a:pt x="0" y="0"/>
                </a:lnTo>
                <a:lnTo>
                  <a:pt x="0" y="35052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7200900" y="3768852"/>
            <a:ext cx="295910" cy="62865"/>
          </a:xfrm>
          <a:custGeom>
            <a:avLst/>
            <a:gdLst/>
            <a:ahLst/>
            <a:cxnLst/>
            <a:rect l="l" t="t" r="r" b="b"/>
            <a:pathLst>
              <a:path w="295909" h="62864">
                <a:moveTo>
                  <a:pt x="0" y="62484"/>
                </a:moveTo>
                <a:lnTo>
                  <a:pt x="295655" y="62484"/>
                </a:lnTo>
                <a:lnTo>
                  <a:pt x="295655" y="0"/>
                </a:lnTo>
                <a:lnTo>
                  <a:pt x="0" y="0"/>
                </a:lnTo>
                <a:lnTo>
                  <a:pt x="0" y="6248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7674864" y="3752088"/>
            <a:ext cx="295910" cy="96520"/>
          </a:xfrm>
          <a:custGeom>
            <a:avLst/>
            <a:gdLst/>
            <a:ahLst/>
            <a:cxnLst/>
            <a:rect l="l" t="t" r="r" b="b"/>
            <a:pathLst>
              <a:path w="295909" h="96520">
                <a:moveTo>
                  <a:pt x="0" y="96012"/>
                </a:moveTo>
                <a:lnTo>
                  <a:pt x="295655" y="96012"/>
                </a:lnTo>
                <a:lnTo>
                  <a:pt x="295655" y="0"/>
                </a:lnTo>
                <a:lnTo>
                  <a:pt x="0" y="0"/>
                </a:lnTo>
                <a:lnTo>
                  <a:pt x="0" y="96012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8147304" y="3930396"/>
            <a:ext cx="297180" cy="111760"/>
          </a:xfrm>
          <a:custGeom>
            <a:avLst/>
            <a:gdLst/>
            <a:ahLst/>
            <a:cxnLst/>
            <a:rect l="l" t="t" r="r" b="b"/>
            <a:pathLst>
              <a:path w="297179" h="111760">
                <a:moveTo>
                  <a:pt x="0" y="111251"/>
                </a:moveTo>
                <a:lnTo>
                  <a:pt x="297179" y="111251"/>
                </a:lnTo>
                <a:lnTo>
                  <a:pt x="297179" y="0"/>
                </a:lnTo>
                <a:lnTo>
                  <a:pt x="0" y="0"/>
                </a:lnTo>
                <a:lnTo>
                  <a:pt x="0" y="111251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5308091" y="4030979"/>
            <a:ext cx="295910" cy="52069"/>
          </a:xfrm>
          <a:custGeom>
            <a:avLst/>
            <a:gdLst/>
            <a:ahLst/>
            <a:cxnLst/>
            <a:rect l="l" t="t" r="r" b="b"/>
            <a:pathLst>
              <a:path w="295910" h="52070">
                <a:moveTo>
                  <a:pt x="0" y="51816"/>
                </a:moveTo>
                <a:lnTo>
                  <a:pt x="295656" y="51816"/>
                </a:lnTo>
                <a:lnTo>
                  <a:pt x="295656" y="0"/>
                </a:lnTo>
                <a:lnTo>
                  <a:pt x="0" y="0"/>
                </a:lnTo>
                <a:lnTo>
                  <a:pt x="0" y="51816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5780532" y="3755135"/>
            <a:ext cx="297180" cy="35560"/>
          </a:xfrm>
          <a:custGeom>
            <a:avLst/>
            <a:gdLst/>
            <a:ahLst/>
            <a:cxnLst/>
            <a:rect l="l" t="t" r="r" b="b"/>
            <a:pathLst>
              <a:path w="297179" h="35560">
                <a:moveTo>
                  <a:pt x="0" y="35051"/>
                </a:moveTo>
                <a:lnTo>
                  <a:pt x="297179" y="35051"/>
                </a:lnTo>
                <a:lnTo>
                  <a:pt x="297179" y="0"/>
                </a:lnTo>
                <a:lnTo>
                  <a:pt x="0" y="0"/>
                </a:lnTo>
                <a:lnTo>
                  <a:pt x="0" y="35051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6254496" y="3752088"/>
            <a:ext cx="295910" cy="67310"/>
          </a:xfrm>
          <a:custGeom>
            <a:avLst/>
            <a:gdLst/>
            <a:ahLst/>
            <a:cxnLst/>
            <a:rect l="l" t="t" r="r" b="b"/>
            <a:pathLst>
              <a:path w="295909" h="67310">
                <a:moveTo>
                  <a:pt x="295655" y="0"/>
                </a:moveTo>
                <a:lnTo>
                  <a:pt x="0" y="0"/>
                </a:lnTo>
                <a:lnTo>
                  <a:pt x="0" y="67056"/>
                </a:lnTo>
                <a:lnTo>
                  <a:pt x="295655" y="67056"/>
                </a:lnTo>
                <a:lnTo>
                  <a:pt x="295655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6728459" y="3787140"/>
            <a:ext cx="295910" cy="210820"/>
          </a:xfrm>
          <a:custGeom>
            <a:avLst/>
            <a:gdLst/>
            <a:ahLst/>
            <a:cxnLst/>
            <a:rect l="l" t="t" r="r" b="b"/>
            <a:pathLst>
              <a:path w="295909" h="210820">
                <a:moveTo>
                  <a:pt x="295656" y="0"/>
                </a:moveTo>
                <a:lnTo>
                  <a:pt x="0" y="0"/>
                </a:lnTo>
                <a:lnTo>
                  <a:pt x="0" y="210312"/>
                </a:lnTo>
                <a:lnTo>
                  <a:pt x="295656" y="210312"/>
                </a:lnTo>
                <a:lnTo>
                  <a:pt x="295656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7200900" y="3831335"/>
            <a:ext cx="295910" cy="94615"/>
          </a:xfrm>
          <a:custGeom>
            <a:avLst/>
            <a:gdLst/>
            <a:ahLst/>
            <a:cxnLst/>
            <a:rect l="l" t="t" r="r" b="b"/>
            <a:pathLst>
              <a:path w="295909" h="94614">
                <a:moveTo>
                  <a:pt x="295655" y="0"/>
                </a:moveTo>
                <a:lnTo>
                  <a:pt x="0" y="0"/>
                </a:lnTo>
                <a:lnTo>
                  <a:pt x="0" y="94487"/>
                </a:lnTo>
                <a:lnTo>
                  <a:pt x="295655" y="94487"/>
                </a:lnTo>
                <a:lnTo>
                  <a:pt x="295655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7674864" y="3848100"/>
            <a:ext cx="295910" cy="74930"/>
          </a:xfrm>
          <a:custGeom>
            <a:avLst/>
            <a:gdLst/>
            <a:ahLst/>
            <a:cxnLst/>
            <a:rect l="l" t="t" r="r" b="b"/>
            <a:pathLst>
              <a:path w="295909" h="74929">
                <a:moveTo>
                  <a:pt x="295655" y="0"/>
                </a:moveTo>
                <a:lnTo>
                  <a:pt x="0" y="0"/>
                </a:lnTo>
                <a:lnTo>
                  <a:pt x="0" y="74675"/>
                </a:lnTo>
                <a:lnTo>
                  <a:pt x="295655" y="74675"/>
                </a:lnTo>
                <a:lnTo>
                  <a:pt x="295655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8147304" y="4041647"/>
            <a:ext cx="297180" cy="60960"/>
          </a:xfrm>
          <a:custGeom>
            <a:avLst/>
            <a:gdLst/>
            <a:ahLst/>
            <a:cxnLst/>
            <a:rect l="l" t="t" r="r" b="b"/>
            <a:pathLst>
              <a:path w="297179" h="60960">
                <a:moveTo>
                  <a:pt x="297179" y="0"/>
                </a:moveTo>
                <a:lnTo>
                  <a:pt x="0" y="0"/>
                </a:lnTo>
                <a:lnTo>
                  <a:pt x="0" y="60959"/>
                </a:lnTo>
                <a:lnTo>
                  <a:pt x="297179" y="60959"/>
                </a:lnTo>
                <a:lnTo>
                  <a:pt x="297179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5308091" y="4030979"/>
            <a:ext cx="295910" cy="52069"/>
          </a:xfrm>
          <a:custGeom>
            <a:avLst/>
            <a:gdLst/>
            <a:ahLst/>
            <a:cxnLst/>
            <a:rect l="l" t="t" r="r" b="b"/>
            <a:pathLst>
              <a:path w="295910" h="52070">
                <a:moveTo>
                  <a:pt x="0" y="51816"/>
                </a:moveTo>
                <a:lnTo>
                  <a:pt x="295656" y="51816"/>
                </a:lnTo>
                <a:lnTo>
                  <a:pt x="295656" y="0"/>
                </a:lnTo>
                <a:lnTo>
                  <a:pt x="0" y="0"/>
                </a:lnTo>
                <a:lnTo>
                  <a:pt x="0" y="51816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5780532" y="3755135"/>
            <a:ext cx="297180" cy="35560"/>
          </a:xfrm>
          <a:custGeom>
            <a:avLst/>
            <a:gdLst/>
            <a:ahLst/>
            <a:cxnLst/>
            <a:rect l="l" t="t" r="r" b="b"/>
            <a:pathLst>
              <a:path w="297179" h="35560">
                <a:moveTo>
                  <a:pt x="0" y="35051"/>
                </a:moveTo>
                <a:lnTo>
                  <a:pt x="297179" y="35051"/>
                </a:lnTo>
                <a:lnTo>
                  <a:pt x="297179" y="0"/>
                </a:lnTo>
                <a:lnTo>
                  <a:pt x="0" y="0"/>
                </a:lnTo>
                <a:lnTo>
                  <a:pt x="0" y="35051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6254496" y="3752088"/>
            <a:ext cx="295910" cy="67310"/>
          </a:xfrm>
          <a:custGeom>
            <a:avLst/>
            <a:gdLst/>
            <a:ahLst/>
            <a:cxnLst/>
            <a:rect l="l" t="t" r="r" b="b"/>
            <a:pathLst>
              <a:path w="295909" h="67310">
                <a:moveTo>
                  <a:pt x="0" y="67056"/>
                </a:moveTo>
                <a:lnTo>
                  <a:pt x="295655" y="67056"/>
                </a:lnTo>
                <a:lnTo>
                  <a:pt x="295655" y="0"/>
                </a:lnTo>
                <a:lnTo>
                  <a:pt x="0" y="0"/>
                </a:lnTo>
                <a:lnTo>
                  <a:pt x="0" y="67056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6728459" y="3787140"/>
            <a:ext cx="295910" cy="210820"/>
          </a:xfrm>
          <a:custGeom>
            <a:avLst/>
            <a:gdLst/>
            <a:ahLst/>
            <a:cxnLst/>
            <a:rect l="l" t="t" r="r" b="b"/>
            <a:pathLst>
              <a:path w="295909" h="210820">
                <a:moveTo>
                  <a:pt x="0" y="210312"/>
                </a:moveTo>
                <a:lnTo>
                  <a:pt x="295656" y="210312"/>
                </a:lnTo>
                <a:lnTo>
                  <a:pt x="295656" y="0"/>
                </a:lnTo>
                <a:lnTo>
                  <a:pt x="0" y="0"/>
                </a:lnTo>
                <a:lnTo>
                  <a:pt x="0" y="210312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200900" y="3831335"/>
            <a:ext cx="295910" cy="94615"/>
          </a:xfrm>
          <a:custGeom>
            <a:avLst/>
            <a:gdLst/>
            <a:ahLst/>
            <a:cxnLst/>
            <a:rect l="l" t="t" r="r" b="b"/>
            <a:pathLst>
              <a:path w="295909" h="94614">
                <a:moveTo>
                  <a:pt x="0" y="94487"/>
                </a:moveTo>
                <a:lnTo>
                  <a:pt x="295655" y="94487"/>
                </a:lnTo>
                <a:lnTo>
                  <a:pt x="295655" y="0"/>
                </a:lnTo>
                <a:lnTo>
                  <a:pt x="0" y="0"/>
                </a:lnTo>
                <a:lnTo>
                  <a:pt x="0" y="94487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674864" y="3848100"/>
            <a:ext cx="295910" cy="74930"/>
          </a:xfrm>
          <a:custGeom>
            <a:avLst/>
            <a:gdLst/>
            <a:ahLst/>
            <a:cxnLst/>
            <a:rect l="l" t="t" r="r" b="b"/>
            <a:pathLst>
              <a:path w="295909" h="74929">
                <a:moveTo>
                  <a:pt x="0" y="74675"/>
                </a:moveTo>
                <a:lnTo>
                  <a:pt x="295655" y="74675"/>
                </a:lnTo>
                <a:lnTo>
                  <a:pt x="295655" y="0"/>
                </a:lnTo>
                <a:lnTo>
                  <a:pt x="0" y="0"/>
                </a:lnTo>
                <a:lnTo>
                  <a:pt x="0" y="74675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8147304" y="4041647"/>
            <a:ext cx="297180" cy="60960"/>
          </a:xfrm>
          <a:custGeom>
            <a:avLst/>
            <a:gdLst/>
            <a:ahLst/>
            <a:cxnLst/>
            <a:rect l="l" t="t" r="r" b="b"/>
            <a:pathLst>
              <a:path w="297179" h="60960">
                <a:moveTo>
                  <a:pt x="0" y="60959"/>
                </a:moveTo>
                <a:lnTo>
                  <a:pt x="297179" y="60959"/>
                </a:lnTo>
                <a:lnTo>
                  <a:pt x="297179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5219700" y="3752088"/>
            <a:ext cx="3313429" cy="0"/>
          </a:xfrm>
          <a:custGeom>
            <a:avLst/>
            <a:gdLst/>
            <a:ahLst/>
            <a:cxnLst/>
            <a:rect l="l" t="t" r="r" b="b"/>
            <a:pathLst>
              <a:path w="3313429">
                <a:moveTo>
                  <a:pt x="0" y="0"/>
                </a:moveTo>
                <a:lnTo>
                  <a:pt x="3313176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5379084" y="2881883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30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5379084" y="2866644"/>
            <a:ext cx="152400" cy="30480"/>
          </a:xfrm>
          <a:custGeom>
            <a:avLst/>
            <a:gdLst/>
            <a:ahLst/>
            <a:cxnLst/>
            <a:rect l="l" t="t" r="r" b="b"/>
            <a:pathLst>
              <a:path w="152400" h="30480">
                <a:moveTo>
                  <a:pt x="0" y="30480"/>
                </a:moveTo>
                <a:lnTo>
                  <a:pt x="152400" y="30480"/>
                </a:lnTo>
                <a:lnTo>
                  <a:pt x="152400" y="0"/>
                </a:lnTo>
                <a:lnTo>
                  <a:pt x="0" y="0"/>
                </a:lnTo>
                <a:lnTo>
                  <a:pt x="0" y="3048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5851525" y="2398776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30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5851525" y="2383535"/>
            <a:ext cx="152400" cy="30480"/>
          </a:xfrm>
          <a:custGeom>
            <a:avLst/>
            <a:gdLst/>
            <a:ahLst/>
            <a:cxnLst/>
            <a:rect l="l" t="t" r="r" b="b"/>
            <a:pathLst>
              <a:path w="152400" h="30480">
                <a:moveTo>
                  <a:pt x="0" y="30480"/>
                </a:moveTo>
                <a:lnTo>
                  <a:pt x="152400" y="30480"/>
                </a:lnTo>
                <a:lnTo>
                  <a:pt x="152400" y="0"/>
                </a:lnTo>
                <a:lnTo>
                  <a:pt x="0" y="0"/>
                </a:lnTo>
                <a:lnTo>
                  <a:pt x="0" y="3048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6325489" y="2304288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30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6325489" y="2289048"/>
            <a:ext cx="152400" cy="30480"/>
          </a:xfrm>
          <a:custGeom>
            <a:avLst/>
            <a:gdLst/>
            <a:ahLst/>
            <a:cxnLst/>
            <a:rect l="l" t="t" r="r" b="b"/>
            <a:pathLst>
              <a:path w="152400" h="30480">
                <a:moveTo>
                  <a:pt x="0" y="30480"/>
                </a:moveTo>
                <a:lnTo>
                  <a:pt x="152400" y="30480"/>
                </a:lnTo>
                <a:lnTo>
                  <a:pt x="152400" y="0"/>
                </a:lnTo>
                <a:lnTo>
                  <a:pt x="0" y="0"/>
                </a:lnTo>
                <a:lnTo>
                  <a:pt x="0" y="3048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6799453" y="3049523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30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6799453" y="3034283"/>
            <a:ext cx="152400" cy="30480"/>
          </a:xfrm>
          <a:custGeom>
            <a:avLst/>
            <a:gdLst/>
            <a:ahLst/>
            <a:cxnLst/>
            <a:rect l="l" t="t" r="r" b="b"/>
            <a:pathLst>
              <a:path w="152400" h="30480">
                <a:moveTo>
                  <a:pt x="0" y="30480"/>
                </a:moveTo>
                <a:lnTo>
                  <a:pt x="152400" y="30480"/>
                </a:lnTo>
                <a:lnTo>
                  <a:pt x="152400" y="0"/>
                </a:lnTo>
                <a:lnTo>
                  <a:pt x="0" y="0"/>
                </a:lnTo>
                <a:lnTo>
                  <a:pt x="0" y="3048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271893" y="3427476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30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7271893" y="3412235"/>
            <a:ext cx="152400" cy="30480"/>
          </a:xfrm>
          <a:custGeom>
            <a:avLst/>
            <a:gdLst/>
            <a:ahLst/>
            <a:cxnLst/>
            <a:rect l="l" t="t" r="r" b="b"/>
            <a:pathLst>
              <a:path w="152400" h="30479">
                <a:moveTo>
                  <a:pt x="0" y="30480"/>
                </a:moveTo>
                <a:lnTo>
                  <a:pt x="152400" y="30480"/>
                </a:lnTo>
                <a:lnTo>
                  <a:pt x="152400" y="0"/>
                </a:lnTo>
                <a:lnTo>
                  <a:pt x="0" y="0"/>
                </a:lnTo>
                <a:lnTo>
                  <a:pt x="0" y="3048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7745856" y="3415284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30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7745856" y="3400044"/>
            <a:ext cx="152400" cy="30480"/>
          </a:xfrm>
          <a:custGeom>
            <a:avLst/>
            <a:gdLst/>
            <a:ahLst/>
            <a:cxnLst/>
            <a:rect l="l" t="t" r="r" b="b"/>
            <a:pathLst>
              <a:path w="152400" h="30479">
                <a:moveTo>
                  <a:pt x="0" y="30479"/>
                </a:moveTo>
                <a:lnTo>
                  <a:pt x="152400" y="30479"/>
                </a:lnTo>
                <a:lnTo>
                  <a:pt x="152400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8219820" y="3794759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304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8219820" y="3779520"/>
            <a:ext cx="152400" cy="30480"/>
          </a:xfrm>
          <a:custGeom>
            <a:avLst/>
            <a:gdLst/>
            <a:ahLst/>
            <a:cxnLst/>
            <a:rect l="l" t="t" r="r" b="b"/>
            <a:pathLst>
              <a:path w="152400" h="30479">
                <a:moveTo>
                  <a:pt x="0" y="30479"/>
                </a:moveTo>
                <a:lnTo>
                  <a:pt x="152400" y="30479"/>
                </a:lnTo>
                <a:lnTo>
                  <a:pt x="152400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 txBox="1"/>
          <p:nvPr/>
        </p:nvSpPr>
        <p:spPr>
          <a:xfrm>
            <a:off x="4811648" y="4182465"/>
            <a:ext cx="27940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.5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2" name="object 262"/>
          <p:cNvSpPr txBox="1"/>
          <p:nvPr/>
        </p:nvSpPr>
        <p:spPr>
          <a:xfrm>
            <a:off x="4854066" y="3646296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3" name="object 263"/>
          <p:cNvSpPr txBox="1"/>
          <p:nvPr/>
        </p:nvSpPr>
        <p:spPr>
          <a:xfrm>
            <a:off x="4854066" y="3110229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4" name="object 264"/>
          <p:cNvSpPr txBox="1"/>
          <p:nvPr/>
        </p:nvSpPr>
        <p:spPr>
          <a:xfrm>
            <a:off x="4854066" y="2574035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5" name="object 265"/>
          <p:cNvSpPr txBox="1"/>
          <p:nvPr/>
        </p:nvSpPr>
        <p:spPr>
          <a:xfrm>
            <a:off x="4854066" y="2037842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6" name="object 266"/>
          <p:cNvSpPr txBox="1"/>
          <p:nvPr/>
        </p:nvSpPr>
        <p:spPr>
          <a:xfrm>
            <a:off x="4854066" y="1501775"/>
            <a:ext cx="23685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.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7" name="object 267"/>
          <p:cNvSpPr txBox="1"/>
          <p:nvPr/>
        </p:nvSpPr>
        <p:spPr>
          <a:xfrm>
            <a:off x="5253354" y="4380890"/>
            <a:ext cx="3246755" cy="387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2005-  2010-  2015-  2020-  2025-  2030-  </a:t>
            </a:r>
            <a:r>
              <a:rPr sz="1200" b="0" spc="3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2035-</a:t>
            </a:r>
            <a:endParaRPr sz="1200">
              <a:latin typeface="Univers for BP Light"/>
              <a:cs typeface="Univers for BP Light"/>
            </a:endParaRPr>
          </a:p>
          <a:p>
            <a:pPr marL="33655">
              <a:lnSpc>
                <a:spcPct val="100000"/>
              </a:lnSpc>
              <a:spcBef>
                <a:spcPts val="15"/>
              </a:spcBef>
              <a:tabLst>
                <a:tab pos="506730" algn="l"/>
                <a:tab pos="980440" algn="l"/>
                <a:tab pos="1453515" algn="l"/>
                <a:tab pos="1927225" algn="l"/>
                <a:tab pos="2400935" algn="l"/>
                <a:tab pos="2874010" algn="l"/>
              </a:tabLst>
            </a:pPr>
            <a:r>
              <a:rPr sz="1200" b="0" spc="-5" dirty="0">
                <a:latin typeface="Univers for BP Light"/>
                <a:cs typeface="Univers for BP Light"/>
              </a:rPr>
              <a:t>2010	2015	2020	2025	2030	2035	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8" name="object 268"/>
          <p:cNvSpPr/>
          <p:nvPr/>
        </p:nvSpPr>
        <p:spPr>
          <a:xfrm>
            <a:off x="7344156" y="170840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3"/>
                </a:moveTo>
                <a:lnTo>
                  <a:pt x="68579" y="70103"/>
                </a:lnTo>
                <a:lnTo>
                  <a:pt x="68579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7344156" y="170840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3"/>
                </a:moveTo>
                <a:lnTo>
                  <a:pt x="68579" y="70103"/>
                </a:lnTo>
                <a:lnTo>
                  <a:pt x="68579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7344156" y="191414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7344156" y="191414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7344156" y="212140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7344156" y="212140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7344156" y="2327148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7344156" y="2327148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7344156" y="2532888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7344156" y="2532888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7339583" y="2766060"/>
            <a:ext cx="76200" cy="15240"/>
          </a:xfrm>
          <a:custGeom>
            <a:avLst/>
            <a:gdLst/>
            <a:ahLst/>
            <a:cxnLst/>
            <a:rect l="l" t="t" r="r" b="b"/>
            <a:pathLst>
              <a:path w="76200" h="15239">
                <a:moveTo>
                  <a:pt x="0" y="15239"/>
                </a:moveTo>
                <a:lnTo>
                  <a:pt x="76200" y="15239"/>
                </a:lnTo>
                <a:lnTo>
                  <a:pt x="76200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7335011" y="2761488"/>
            <a:ext cx="85725" cy="24765"/>
          </a:xfrm>
          <a:custGeom>
            <a:avLst/>
            <a:gdLst/>
            <a:ahLst/>
            <a:cxnLst/>
            <a:rect l="l" t="t" r="r" b="b"/>
            <a:pathLst>
              <a:path w="85725" h="24764">
                <a:moveTo>
                  <a:pt x="0" y="24384"/>
                </a:moveTo>
                <a:lnTo>
                  <a:pt x="85344" y="24384"/>
                </a:lnTo>
                <a:lnTo>
                  <a:pt x="85344" y="0"/>
                </a:lnTo>
                <a:lnTo>
                  <a:pt x="0" y="0"/>
                </a:lnTo>
                <a:lnTo>
                  <a:pt x="0" y="243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 txBox="1"/>
          <p:nvPr/>
        </p:nvSpPr>
        <p:spPr>
          <a:xfrm>
            <a:off x="7431785" y="1600860"/>
            <a:ext cx="989965" cy="1257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405130">
              <a:lnSpc>
                <a:spcPct val="135400"/>
              </a:lnSpc>
            </a:pPr>
            <a:r>
              <a:rPr sz="1000" spc="-5" dirty="0">
                <a:latin typeface="Univers for BP"/>
                <a:cs typeface="Univers for BP"/>
              </a:rPr>
              <a:t>Power  </a:t>
            </a:r>
            <a:r>
              <a:rPr sz="1000" dirty="0">
                <a:latin typeface="Univers for BP"/>
                <a:cs typeface="Univers for BP"/>
              </a:rPr>
              <a:t>B</a:t>
            </a:r>
            <a:r>
              <a:rPr sz="1000" spc="-5" dirty="0">
                <a:latin typeface="Univers for BP"/>
                <a:cs typeface="Univers for BP"/>
              </a:rPr>
              <a:t>uildings  Industry</a:t>
            </a:r>
            <a:endParaRPr sz="1000">
              <a:latin typeface="Univers for BP"/>
              <a:cs typeface="Univers for BP"/>
            </a:endParaRPr>
          </a:p>
          <a:p>
            <a:pPr marL="12700" marR="5080">
              <a:lnSpc>
                <a:spcPct val="135400"/>
              </a:lnSpc>
            </a:pPr>
            <a:r>
              <a:rPr sz="1000" spc="-5" dirty="0">
                <a:latin typeface="Univers for BP"/>
                <a:cs typeface="Univers for BP"/>
              </a:rPr>
              <a:t>Non</a:t>
            </a:r>
            <a:r>
              <a:rPr sz="1000" spc="-15" dirty="0">
                <a:latin typeface="Univers for BP"/>
                <a:cs typeface="Univers for BP"/>
              </a:rPr>
              <a:t>-</a:t>
            </a: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o</a:t>
            </a:r>
            <a:r>
              <a:rPr sz="1000" dirty="0">
                <a:latin typeface="Univers for BP"/>
                <a:cs typeface="Univers for BP"/>
              </a:rPr>
              <a:t>m</a:t>
            </a:r>
            <a:r>
              <a:rPr sz="1000" spc="-5" dirty="0">
                <a:latin typeface="Univers for BP"/>
                <a:cs typeface="Univers for BP"/>
              </a:rPr>
              <a:t>bu</a:t>
            </a:r>
            <a:r>
              <a:rPr sz="1000" spc="-15" dirty="0">
                <a:latin typeface="Univers for BP"/>
                <a:cs typeface="Univers for BP"/>
              </a:rPr>
              <a:t>s</a:t>
            </a:r>
            <a:r>
              <a:rPr sz="1000" spc="-5" dirty="0">
                <a:latin typeface="Univers for BP"/>
                <a:cs typeface="Univers for BP"/>
              </a:rPr>
              <a:t>ted  Transport</a:t>
            </a:r>
            <a:endParaRPr sz="10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1000" spc="-5" dirty="0">
                <a:latin typeface="Univers for BP"/>
                <a:cs typeface="Univers for BP"/>
              </a:rPr>
              <a:t>Total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281" name="object 281"/>
          <p:cNvSpPr/>
          <p:nvPr/>
        </p:nvSpPr>
        <p:spPr>
          <a:xfrm>
            <a:off x="4413503" y="3127248"/>
            <a:ext cx="0" cy="437515"/>
          </a:xfrm>
          <a:custGeom>
            <a:avLst/>
            <a:gdLst/>
            <a:ahLst/>
            <a:cxnLst/>
            <a:rect l="l" t="t" r="r" b="b"/>
            <a:pathLst>
              <a:path h="437514">
                <a:moveTo>
                  <a:pt x="0" y="0"/>
                </a:moveTo>
                <a:lnTo>
                  <a:pt x="0" y="437388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4413503" y="3825240"/>
            <a:ext cx="0" cy="506095"/>
          </a:xfrm>
          <a:custGeom>
            <a:avLst/>
            <a:gdLst/>
            <a:ahLst/>
            <a:cxnLst/>
            <a:rect l="l" t="t" r="r" b="b"/>
            <a:pathLst>
              <a:path h="506095">
                <a:moveTo>
                  <a:pt x="0" y="0"/>
                </a:moveTo>
                <a:lnTo>
                  <a:pt x="0" y="506095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4319015" y="3127248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61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4319015" y="4335779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>
                <a:moveTo>
                  <a:pt x="0" y="0"/>
                </a:moveTo>
                <a:lnTo>
                  <a:pt x="18161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 txBox="1"/>
          <p:nvPr/>
        </p:nvSpPr>
        <p:spPr>
          <a:xfrm>
            <a:off x="4106926" y="3603878"/>
            <a:ext cx="617855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0" dirty="0">
                <a:latin typeface="Univers for BP Light"/>
                <a:cs typeface="Univers for BP Light"/>
              </a:rPr>
              <a:t>Tra</a:t>
            </a:r>
            <a:r>
              <a:rPr sz="1100" b="0" spc="-5" dirty="0">
                <a:latin typeface="Univers for BP Light"/>
                <a:cs typeface="Univers for BP Light"/>
              </a:rPr>
              <a:t>n</a:t>
            </a:r>
            <a:r>
              <a:rPr sz="1100" b="0" dirty="0">
                <a:latin typeface="Univers for BP Light"/>
                <a:cs typeface="Univers for BP Light"/>
              </a:rPr>
              <a:t>s</a:t>
            </a:r>
            <a:r>
              <a:rPr sz="1100" b="0" spc="-5" dirty="0">
                <a:latin typeface="Univers for BP Light"/>
                <a:cs typeface="Univers for BP Light"/>
              </a:rPr>
              <a:t>p</a:t>
            </a:r>
            <a:r>
              <a:rPr sz="1100" b="0" dirty="0">
                <a:latin typeface="Univers for BP Light"/>
                <a:cs typeface="Univers for BP Light"/>
              </a:rPr>
              <a:t>ort</a:t>
            </a:r>
            <a:endParaRPr sz="1100">
              <a:latin typeface="Univers for BP Light"/>
              <a:cs typeface="Univers for BP Light"/>
            </a:endParaRPr>
          </a:p>
        </p:txBody>
      </p:sp>
      <p:sp>
        <p:nvSpPr>
          <p:cNvPr id="286" name="object 286"/>
          <p:cNvSpPr/>
          <p:nvPr/>
        </p:nvSpPr>
        <p:spPr>
          <a:xfrm>
            <a:off x="1792223" y="1612391"/>
            <a:ext cx="0" cy="2724785"/>
          </a:xfrm>
          <a:custGeom>
            <a:avLst/>
            <a:gdLst/>
            <a:ahLst/>
            <a:cxnLst/>
            <a:rect l="l" t="t" r="r" b="b"/>
            <a:pathLst>
              <a:path h="2724785">
                <a:moveTo>
                  <a:pt x="0" y="0"/>
                </a:moveTo>
                <a:lnTo>
                  <a:pt x="0" y="2724505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6169152" y="1612391"/>
            <a:ext cx="0" cy="2685415"/>
          </a:xfrm>
          <a:custGeom>
            <a:avLst/>
            <a:gdLst/>
            <a:ahLst/>
            <a:cxnLst/>
            <a:rect l="l" t="t" r="r" b="b"/>
            <a:pathLst>
              <a:path h="2685415">
                <a:moveTo>
                  <a:pt x="0" y="0"/>
                </a:moveTo>
                <a:lnTo>
                  <a:pt x="0" y="2685351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 txBox="1"/>
          <p:nvPr/>
        </p:nvSpPr>
        <p:spPr>
          <a:xfrm>
            <a:off x="424383" y="1318005"/>
            <a:ext cx="398145" cy="389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209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M</a:t>
            </a:r>
            <a:r>
              <a:rPr sz="1200" b="0" dirty="0">
                <a:latin typeface="Univers for BP Light"/>
                <a:cs typeface="Univers for BP Light"/>
              </a:rPr>
              <a:t>b/d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140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89" name="object 28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3242" y="4236720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3242" y="3781349"/>
            <a:ext cx="110489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8508" y="3326257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8508" y="2871216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8508" y="2416175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8508" y="1960752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8508" y="1505711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5987" y="4434840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17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199638" y="2145029"/>
            <a:ext cx="383540" cy="76200"/>
          </a:xfrm>
          <a:custGeom>
            <a:avLst/>
            <a:gdLst/>
            <a:ahLst/>
            <a:cxnLst/>
            <a:rect l="l" t="t" r="r" b="b"/>
            <a:pathLst>
              <a:path w="383539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383539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383539" h="76200">
                <a:moveTo>
                  <a:pt x="383032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383032" y="44450"/>
                </a:lnTo>
                <a:lnTo>
                  <a:pt x="383032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003419" y="1310004"/>
            <a:ext cx="3810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M</a:t>
            </a:r>
            <a:r>
              <a:rPr sz="1200" b="0" dirty="0">
                <a:latin typeface="Univers for BP Light"/>
                <a:cs typeface="Univers for BP Light"/>
              </a:rPr>
              <a:t>b/d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90591" y="884428"/>
            <a:ext cx="335661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Liquid feedstocks for single-use</a:t>
            </a:r>
            <a:r>
              <a:rPr sz="1400" spc="-75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plastics</a:t>
            </a:r>
            <a:endParaRPr sz="1400">
              <a:latin typeface="Univers for BP"/>
              <a:cs typeface="Univers for BP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827532" y="1607819"/>
          <a:ext cx="2512060" cy="27387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72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0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25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50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60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60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605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0878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4152">
                <a:tc gridSpan="3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25908">
                      <a:solidFill>
                        <a:srgbClr val="99CC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844">
                <a:tc rowSpan="2" gridSpan="3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99CC00"/>
                      </a:solidFill>
                      <a:prstDash val="solid"/>
                    </a:lnR>
                    <a:lnT w="25908" cap="flat" cmpd="sng" algn="ctr">
                      <a:solidFill>
                        <a:srgbClr val="99C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25908">
                      <a:solidFill>
                        <a:srgbClr val="99CC00"/>
                      </a:solidFill>
                      <a:prstDash val="solid"/>
                    </a:lnL>
                    <a:lnR w="25908">
                      <a:solidFill>
                        <a:srgbClr val="99CC00"/>
                      </a:solidFill>
                      <a:prstDash val="solid"/>
                    </a:lnR>
                    <a:lnT w="25908">
                      <a:solidFill>
                        <a:srgbClr val="99CC00"/>
                      </a:solidFill>
                      <a:prstDash val="solid"/>
                    </a:lnT>
                    <a:lnB w="25908">
                      <a:solidFill>
                        <a:srgbClr val="99CC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25908">
                      <a:solidFill>
                        <a:srgbClr val="99CC00"/>
                      </a:solidFill>
                      <a:prstDash val="solid"/>
                    </a:lnL>
                    <a:lnR w="25908">
                      <a:solidFill>
                        <a:srgbClr val="99CC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25908">
                      <a:solidFill>
                        <a:srgbClr val="99CC00"/>
                      </a:solidFill>
                      <a:prstDash val="solid"/>
                    </a:lnL>
                    <a:lnR w="25908">
                      <a:solidFill>
                        <a:srgbClr val="99CC00"/>
                      </a:solidFill>
                      <a:prstDash val="solid"/>
                    </a:lnR>
                    <a:lnT w="25908">
                      <a:solidFill>
                        <a:srgbClr val="99CC00"/>
                      </a:solidFill>
                      <a:prstDash val="solid"/>
                    </a:lnT>
                    <a:lnB w="25908">
                      <a:solidFill>
                        <a:srgbClr val="99CC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25908">
                      <a:solidFill>
                        <a:srgbClr val="99CC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9831"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99CC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6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25908" cap="flat" cmpd="sng" algn="ctr">
                      <a:solidFill>
                        <a:srgbClr val="99C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5908">
                      <a:solidFill>
                        <a:srgbClr val="99CC00"/>
                      </a:solidFill>
                      <a:prstDash val="solid"/>
                    </a:lnL>
                    <a:lnR w="25908">
                      <a:solidFill>
                        <a:srgbClr val="99CC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25908">
                      <a:solidFill>
                        <a:srgbClr val="FFCC00"/>
                      </a:solidFill>
                      <a:prstDash val="solid"/>
                    </a:lnL>
                    <a:lnR w="25908">
                      <a:solidFill>
                        <a:srgbClr val="FFCC00"/>
                      </a:solidFill>
                      <a:prstDash val="solid"/>
                    </a:lnR>
                    <a:lnT w="25908">
                      <a:solidFill>
                        <a:srgbClr val="99CC00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5908">
                      <a:solidFill>
                        <a:srgbClr val="99CC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474">
                <a:tc rowSpan="2" gridSpan="3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25908">
                      <a:solidFill>
                        <a:srgbClr val="FFCC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25908">
                      <a:solidFill>
                        <a:srgbClr val="FFCC00"/>
                      </a:solidFill>
                      <a:prstDash val="solid"/>
                    </a:lnL>
                    <a:lnR w="25908">
                      <a:solidFill>
                        <a:srgbClr val="FFCC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25908">
                      <a:solidFill>
                        <a:srgbClr val="FFCC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25908">
                      <a:solidFill>
                        <a:srgbClr val="FFCC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677"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25908">
                      <a:solidFill>
                        <a:srgbClr val="FFCC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25908" cap="flat" cmpd="sng" algn="ctr">
                      <a:solidFill>
                        <a:srgbClr val="FFCC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5908">
                      <a:solidFill>
                        <a:srgbClr val="FFCC00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5675"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22860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4151"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22860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5676"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22860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R w="9143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3">
                      <a:solidFill>
                        <a:srgbClr val="BEBEBE"/>
                      </a:solidFill>
                      <a:prstDash val="solid"/>
                    </a:lnL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4" name="object 14"/>
          <p:cNvSpPr/>
          <p:nvPr/>
        </p:nvSpPr>
        <p:spPr>
          <a:xfrm>
            <a:off x="2880360" y="2135123"/>
            <a:ext cx="82550" cy="172720"/>
          </a:xfrm>
          <a:custGeom>
            <a:avLst/>
            <a:gdLst/>
            <a:ahLst/>
            <a:cxnLst/>
            <a:rect l="l" t="t" r="r" b="b"/>
            <a:pathLst>
              <a:path w="82550" h="172719">
                <a:moveTo>
                  <a:pt x="82295" y="131063"/>
                </a:moveTo>
                <a:lnTo>
                  <a:pt x="0" y="131063"/>
                </a:lnTo>
                <a:lnTo>
                  <a:pt x="41147" y="172212"/>
                </a:lnTo>
                <a:lnTo>
                  <a:pt x="82295" y="131063"/>
                </a:lnTo>
                <a:close/>
              </a:path>
              <a:path w="82550" h="172719">
                <a:moveTo>
                  <a:pt x="61721" y="0"/>
                </a:moveTo>
                <a:lnTo>
                  <a:pt x="20573" y="0"/>
                </a:lnTo>
                <a:lnTo>
                  <a:pt x="20573" y="131063"/>
                </a:lnTo>
                <a:lnTo>
                  <a:pt x="61721" y="131063"/>
                </a:lnTo>
                <a:lnTo>
                  <a:pt x="61721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80360" y="2135123"/>
            <a:ext cx="82550" cy="172720"/>
          </a:xfrm>
          <a:custGeom>
            <a:avLst/>
            <a:gdLst/>
            <a:ahLst/>
            <a:cxnLst/>
            <a:rect l="l" t="t" r="r" b="b"/>
            <a:pathLst>
              <a:path w="82550" h="172719">
                <a:moveTo>
                  <a:pt x="0" y="131063"/>
                </a:moveTo>
                <a:lnTo>
                  <a:pt x="20573" y="131063"/>
                </a:lnTo>
                <a:lnTo>
                  <a:pt x="20573" y="0"/>
                </a:lnTo>
                <a:lnTo>
                  <a:pt x="61721" y="0"/>
                </a:lnTo>
                <a:lnTo>
                  <a:pt x="61721" y="131063"/>
                </a:lnTo>
                <a:lnTo>
                  <a:pt x="82295" y="131063"/>
                </a:lnTo>
                <a:lnTo>
                  <a:pt x="41147" y="172212"/>
                </a:lnTo>
                <a:lnTo>
                  <a:pt x="0" y="13106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880360" y="2545079"/>
            <a:ext cx="82550" cy="172720"/>
          </a:xfrm>
          <a:custGeom>
            <a:avLst/>
            <a:gdLst/>
            <a:ahLst/>
            <a:cxnLst/>
            <a:rect l="l" t="t" r="r" b="b"/>
            <a:pathLst>
              <a:path w="82550" h="172719">
                <a:moveTo>
                  <a:pt x="82295" y="131063"/>
                </a:moveTo>
                <a:lnTo>
                  <a:pt x="0" y="131063"/>
                </a:lnTo>
                <a:lnTo>
                  <a:pt x="41147" y="172212"/>
                </a:lnTo>
                <a:lnTo>
                  <a:pt x="82295" y="131063"/>
                </a:lnTo>
                <a:close/>
              </a:path>
              <a:path w="82550" h="172719">
                <a:moveTo>
                  <a:pt x="61721" y="0"/>
                </a:moveTo>
                <a:lnTo>
                  <a:pt x="20573" y="0"/>
                </a:lnTo>
                <a:lnTo>
                  <a:pt x="20573" y="131063"/>
                </a:lnTo>
                <a:lnTo>
                  <a:pt x="61721" y="131063"/>
                </a:lnTo>
                <a:lnTo>
                  <a:pt x="6172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880360" y="2545079"/>
            <a:ext cx="82550" cy="172720"/>
          </a:xfrm>
          <a:custGeom>
            <a:avLst/>
            <a:gdLst/>
            <a:ahLst/>
            <a:cxnLst/>
            <a:rect l="l" t="t" r="r" b="b"/>
            <a:pathLst>
              <a:path w="82550" h="172719">
                <a:moveTo>
                  <a:pt x="0" y="131063"/>
                </a:moveTo>
                <a:lnTo>
                  <a:pt x="20573" y="131063"/>
                </a:lnTo>
                <a:lnTo>
                  <a:pt x="20573" y="0"/>
                </a:lnTo>
                <a:lnTo>
                  <a:pt x="61721" y="0"/>
                </a:lnTo>
                <a:lnTo>
                  <a:pt x="61721" y="131063"/>
                </a:lnTo>
                <a:lnTo>
                  <a:pt x="82295" y="131063"/>
                </a:lnTo>
                <a:lnTo>
                  <a:pt x="41147" y="172212"/>
                </a:lnTo>
                <a:lnTo>
                  <a:pt x="0" y="13106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206740" y="3950208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017764" y="3950208"/>
            <a:ext cx="94615" cy="0"/>
          </a:xfrm>
          <a:custGeom>
            <a:avLst/>
            <a:gdLst/>
            <a:ahLst/>
            <a:cxnLst/>
            <a:rect l="l" t="t" r="r" b="b"/>
            <a:pathLst>
              <a:path w="94615">
                <a:moveTo>
                  <a:pt x="0" y="0"/>
                </a:moveTo>
                <a:lnTo>
                  <a:pt x="944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732776" y="3950208"/>
            <a:ext cx="94615" cy="0"/>
          </a:xfrm>
          <a:custGeom>
            <a:avLst/>
            <a:gdLst/>
            <a:ahLst/>
            <a:cxnLst/>
            <a:rect l="l" t="t" r="r" b="b"/>
            <a:pathLst>
              <a:path w="94615">
                <a:moveTo>
                  <a:pt x="0" y="0"/>
                </a:moveTo>
                <a:lnTo>
                  <a:pt x="944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447788" y="3950208"/>
            <a:ext cx="94615" cy="0"/>
          </a:xfrm>
          <a:custGeom>
            <a:avLst/>
            <a:gdLst/>
            <a:ahLst/>
            <a:cxnLst/>
            <a:rect l="l" t="t" r="r" b="b"/>
            <a:pathLst>
              <a:path w="94615">
                <a:moveTo>
                  <a:pt x="0" y="0"/>
                </a:moveTo>
                <a:lnTo>
                  <a:pt x="944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162800" y="3950208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01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783323" y="3950208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498335" y="3950208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49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214871" y="3950208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929884" y="3950208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644896" y="3950208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359908" y="3950208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206740" y="3566159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921752" y="3566159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732776" y="3566159"/>
            <a:ext cx="94615" cy="0"/>
          </a:xfrm>
          <a:custGeom>
            <a:avLst/>
            <a:gdLst/>
            <a:ahLst/>
            <a:cxnLst/>
            <a:rect l="l" t="t" r="r" b="b"/>
            <a:pathLst>
              <a:path w="94615">
                <a:moveTo>
                  <a:pt x="0" y="0"/>
                </a:moveTo>
                <a:lnTo>
                  <a:pt x="944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447788" y="3566159"/>
            <a:ext cx="94615" cy="0"/>
          </a:xfrm>
          <a:custGeom>
            <a:avLst/>
            <a:gdLst/>
            <a:ahLst/>
            <a:cxnLst/>
            <a:rect l="l" t="t" r="r" b="b"/>
            <a:pathLst>
              <a:path w="94615">
                <a:moveTo>
                  <a:pt x="0" y="0"/>
                </a:moveTo>
                <a:lnTo>
                  <a:pt x="944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162800" y="3566159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01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783323" y="3566159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498335" y="3566159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49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214871" y="3566159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265420" y="3566159"/>
            <a:ext cx="853440" cy="0"/>
          </a:xfrm>
          <a:custGeom>
            <a:avLst/>
            <a:gdLst/>
            <a:ahLst/>
            <a:cxnLst/>
            <a:rect l="l" t="t" r="r" b="b"/>
            <a:pathLst>
              <a:path w="853439">
                <a:moveTo>
                  <a:pt x="0" y="0"/>
                </a:moveTo>
                <a:lnTo>
                  <a:pt x="853439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206740" y="3180588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921752" y="3180588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732776" y="3180588"/>
            <a:ext cx="94615" cy="0"/>
          </a:xfrm>
          <a:custGeom>
            <a:avLst/>
            <a:gdLst/>
            <a:ahLst/>
            <a:cxnLst/>
            <a:rect l="l" t="t" r="r" b="b"/>
            <a:pathLst>
              <a:path w="94615">
                <a:moveTo>
                  <a:pt x="0" y="0"/>
                </a:moveTo>
                <a:lnTo>
                  <a:pt x="944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447788" y="3180588"/>
            <a:ext cx="94615" cy="0"/>
          </a:xfrm>
          <a:custGeom>
            <a:avLst/>
            <a:gdLst/>
            <a:ahLst/>
            <a:cxnLst/>
            <a:rect l="l" t="t" r="r" b="b"/>
            <a:pathLst>
              <a:path w="94615">
                <a:moveTo>
                  <a:pt x="0" y="0"/>
                </a:moveTo>
                <a:lnTo>
                  <a:pt x="944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162800" y="3180588"/>
            <a:ext cx="96520" cy="0"/>
          </a:xfrm>
          <a:custGeom>
            <a:avLst/>
            <a:gdLst/>
            <a:ahLst/>
            <a:cxnLst/>
            <a:rect l="l" t="t" r="r" b="b"/>
            <a:pathLst>
              <a:path w="96520">
                <a:moveTo>
                  <a:pt x="0" y="0"/>
                </a:moveTo>
                <a:lnTo>
                  <a:pt x="9601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783323" y="3180588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265420" y="3180588"/>
            <a:ext cx="1423670" cy="0"/>
          </a:xfrm>
          <a:custGeom>
            <a:avLst/>
            <a:gdLst/>
            <a:ahLst/>
            <a:cxnLst/>
            <a:rect l="l" t="t" r="r" b="b"/>
            <a:pathLst>
              <a:path w="1423670">
                <a:moveTo>
                  <a:pt x="0" y="0"/>
                </a:moveTo>
                <a:lnTo>
                  <a:pt x="142341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206740" y="2795016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921752" y="2795016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638288" y="2795016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447788" y="2795016"/>
            <a:ext cx="94615" cy="0"/>
          </a:xfrm>
          <a:custGeom>
            <a:avLst/>
            <a:gdLst/>
            <a:ahLst/>
            <a:cxnLst/>
            <a:rect l="l" t="t" r="r" b="b"/>
            <a:pathLst>
              <a:path w="94615">
                <a:moveTo>
                  <a:pt x="0" y="0"/>
                </a:moveTo>
                <a:lnTo>
                  <a:pt x="9448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265420" y="2795016"/>
            <a:ext cx="1993900" cy="0"/>
          </a:xfrm>
          <a:custGeom>
            <a:avLst/>
            <a:gdLst/>
            <a:ahLst/>
            <a:cxnLst/>
            <a:rect l="l" t="t" r="r" b="b"/>
            <a:pathLst>
              <a:path w="1993900">
                <a:moveTo>
                  <a:pt x="0" y="0"/>
                </a:moveTo>
                <a:lnTo>
                  <a:pt x="19933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8206740" y="2409444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921752" y="2409444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638288" y="2409444"/>
            <a:ext cx="189230" cy="0"/>
          </a:xfrm>
          <a:custGeom>
            <a:avLst/>
            <a:gdLst/>
            <a:ahLst/>
            <a:cxnLst/>
            <a:rect l="l" t="t" r="r" b="b"/>
            <a:pathLst>
              <a:path w="189229">
                <a:moveTo>
                  <a:pt x="0" y="0"/>
                </a:moveTo>
                <a:lnTo>
                  <a:pt x="18897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265420" y="2409444"/>
            <a:ext cx="2277110" cy="0"/>
          </a:xfrm>
          <a:custGeom>
            <a:avLst/>
            <a:gdLst/>
            <a:ahLst/>
            <a:cxnLst/>
            <a:rect l="l" t="t" r="r" b="b"/>
            <a:pathLst>
              <a:path w="2277109">
                <a:moveTo>
                  <a:pt x="0" y="0"/>
                </a:moveTo>
                <a:lnTo>
                  <a:pt x="227685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8206740" y="2023872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265420" y="2023872"/>
            <a:ext cx="2847340" cy="0"/>
          </a:xfrm>
          <a:custGeom>
            <a:avLst/>
            <a:gdLst/>
            <a:ahLst/>
            <a:cxnLst/>
            <a:rect l="l" t="t" r="r" b="b"/>
            <a:pathLst>
              <a:path w="2847340">
                <a:moveTo>
                  <a:pt x="0" y="0"/>
                </a:moveTo>
                <a:lnTo>
                  <a:pt x="284683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265420" y="1638300"/>
            <a:ext cx="3131820" cy="0"/>
          </a:xfrm>
          <a:custGeom>
            <a:avLst/>
            <a:gdLst/>
            <a:ahLst/>
            <a:cxnLst/>
            <a:rect l="l" t="t" r="r" b="b"/>
            <a:pathLst>
              <a:path w="3131820">
                <a:moveTo>
                  <a:pt x="0" y="0"/>
                </a:moveTo>
                <a:lnTo>
                  <a:pt x="313182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265420" y="3928871"/>
            <a:ext cx="94615" cy="407034"/>
          </a:xfrm>
          <a:custGeom>
            <a:avLst/>
            <a:gdLst/>
            <a:ahLst/>
            <a:cxnLst/>
            <a:rect l="l" t="t" r="r" b="b"/>
            <a:pathLst>
              <a:path w="94614" h="407035">
                <a:moveTo>
                  <a:pt x="0" y="406907"/>
                </a:moveTo>
                <a:lnTo>
                  <a:pt x="94487" y="406907"/>
                </a:lnTo>
                <a:lnTo>
                  <a:pt x="94487" y="0"/>
                </a:lnTo>
                <a:lnTo>
                  <a:pt x="0" y="0"/>
                </a:lnTo>
                <a:lnTo>
                  <a:pt x="0" y="406907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265420" y="3928871"/>
            <a:ext cx="94615" cy="407034"/>
          </a:xfrm>
          <a:custGeom>
            <a:avLst/>
            <a:gdLst/>
            <a:ahLst/>
            <a:cxnLst/>
            <a:rect l="l" t="t" r="r" b="b"/>
            <a:pathLst>
              <a:path w="94614" h="407035">
                <a:moveTo>
                  <a:pt x="0" y="406907"/>
                </a:moveTo>
                <a:lnTo>
                  <a:pt x="94487" y="406907"/>
                </a:lnTo>
                <a:lnTo>
                  <a:pt x="94487" y="0"/>
                </a:lnTo>
                <a:lnTo>
                  <a:pt x="0" y="0"/>
                </a:lnTo>
                <a:lnTo>
                  <a:pt x="0" y="406907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550408" y="3805428"/>
            <a:ext cx="94615" cy="530860"/>
          </a:xfrm>
          <a:custGeom>
            <a:avLst/>
            <a:gdLst/>
            <a:ahLst/>
            <a:cxnLst/>
            <a:rect l="l" t="t" r="r" b="b"/>
            <a:pathLst>
              <a:path w="94614" h="530860">
                <a:moveTo>
                  <a:pt x="0" y="530352"/>
                </a:moveTo>
                <a:lnTo>
                  <a:pt x="94487" y="530352"/>
                </a:lnTo>
                <a:lnTo>
                  <a:pt x="94487" y="0"/>
                </a:lnTo>
                <a:lnTo>
                  <a:pt x="0" y="0"/>
                </a:lnTo>
                <a:lnTo>
                  <a:pt x="0" y="530352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550408" y="3805428"/>
            <a:ext cx="94615" cy="530860"/>
          </a:xfrm>
          <a:custGeom>
            <a:avLst/>
            <a:gdLst/>
            <a:ahLst/>
            <a:cxnLst/>
            <a:rect l="l" t="t" r="r" b="b"/>
            <a:pathLst>
              <a:path w="94614" h="530860">
                <a:moveTo>
                  <a:pt x="0" y="530352"/>
                </a:moveTo>
                <a:lnTo>
                  <a:pt x="94487" y="530352"/>
                </a:lnTo>
                <a:lnTo>
                  <a:pt x="94487" y="0"/>
                </a:lnTo>
                <a:lnTo>
                  <a:pt x="0" y="0"/>
                </a:lnTo>
                <a:lnTo>
                  <a:pt x="0" y="530352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833871" y="3611879"/>
            <a:ext cx="96520" cy="723900"/>
          </a:xfrm>
          <a:custGeom>
            <a:avLst/>
            <a:gdLst/>
            <a:ahLst/>
            <a:cxnLst/>
            <a:rect l="l" t="t" r="r" b="b"/>
            <a:pathLst>
              <a:path w="96520" h="723900">
                <a:moveTo>
                  <a:pt x="0" y="723900"/>
                </a:moveTo>
                <a:lnTo>
                  <a:pt x="96012" y="723900"/>
                </a:lnTo>
                <a:lnTo>
                  <a:pt x="96012" y="0"/>
                </a:lnTo>
                <a:lnTo>
                  <a:pt x="0" y="0"/>
                </a:lnTo>
                <a:lnTo>
                  <a:pt x="0" y="72390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833871" y="3611879"/>
            <a:ext cx="96520" cy="723900"/>
          </a:xfrm>
          <a:custGeom>
            <a:avLst/>
            <a:gdLst/>
            <a:ahLst/>
            <a:cxnLst/>
            <a:rect l="l" t="t" r="r" b="b"/>
            <a:pathLst>
              <a:path w="96520" h="723900">
                <a:moveTo>
                  <a:pt x="0" y="723900"/>
                </a:moveTo>
                <a:lnTo>
                  <a:pt x="96012" y="723900"/>
                </a:lnTo>
                <a:lnTo>
                  <a:pt x="96012" y="0"/>
                </a:lnTo>
                <a:lnTo>
                  <a:pt x="0" y="0"/>
                </a:lnTo>
                <a:lnTo>
                  <a:pt x="0" y="723900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118859" y="3442715"/>
            <a:ext cx="96520" cy="893444"/>
          </a:xfrm>
          <a:custGeom>
            <a:avLst/>
            <a:gdLst/>
            <a:ahLst/>
            <a:cxnLst/>
            <a:rect l="l" t="t" r="r" b="b"/>
            <a:pathLst>
              <a:path w="96520" h="893445">
                <a:moveTo>
                  <a:pt x="0" y="893063"/>
                </a:moveTo>
                <a:lnTo>
                  <a:pt x="96012" y="893063"/>
                </a:lnTo>
                <a:lnTo>
                  <a:pt x="96012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118859" y="3442715"/>
            <a:ext cx="96520" cy="893444"/>
          </a:xfrm>
          <a:custGeom>
            <a:avLst/>
            <a:gdLst/>
            <a:ahLst/>
            <a:cxnLst/>
            <a:rect l="l" t="t" r="r" b="b"/>
            <a:pathLst>
              <a:path w="96520" h="893445">
                <a:moveTo>
                  <a:pt x="0" y="893063"/>
                </a:moveTo>
                <a:lnTo>
                  <a:pt x="96012" y="893063"/>
                </a:lnTo>
                <a:lnTo>
                  <a:pt x="96012" y="0"/>
                </a:lnTo>
                <a:lnTo>
                  <a:pt x="0" y="0"/>
                </a:lnTo>
                <a:lnTo>
                  <a:pt x="0" y="893063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403847" y="3272028"/>
            <a:ext cx="94615" cy="1064260"/>
          </a:xfrm>
          <a:custGeom>
            <a:avLst/>
            <a:gdLst/>
            <a:ahLst/>
            <a:cxnLst/>
            <a:rect l="l" t="t" r="r" b="b"/>
            <a:pathLst>
              <a:path w="94614" h="1064260">
                <a:moveTo>
                  <a:pt x="0" y="1063752"/>
                </a:moveTo>
                <a:lnTo>
                  <a:pt x="94487" y="1063752"/>
                </a:lnTo>
                <a:lnTo>
                  <a:pt x="94487" y="0"/>
                </a:lnTo>
                <a:lnTo>
                  <a:pt x="0" y="0"/>
                </a:lnTo>
                <a:lnTo>
                  <a:pt x="0" y="1063752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403847" y="3272028"/>
            <a:ext cx="94615" cy="1064260"/>
          </a:xfrm>
          <a:custGeom>
            <a:avLst/>
            <a:gdLst/>
            <a:ahLst/>
            <a:cxnLst/>
            <a:rect l="l" t="t" r="r" b="b"/>
            <a:pathLst>
              <a:path w="94614" h="1064260">
                <a:moveTo>
                  <a:pt x="0" y="1063752"/>
                </a:moveTo>
                <a:lnTo>
                  <a:pt x="94487" y="1063752"/>
                </a:lnTo>
                <a:lnTo>
                  <a:pt x="94487" y="0"/>
                </a:lnTo>
                <a:lnTo>
                  <a:pt x="0" y="0"/>
                </a:lnTo>
                <a:lnTo>
                  <a:pt x="0" y="1063752"/>
                </a:lnTo>
                <a:close/>
              </a:path>
            </a:pathLst>
          </a:custGeom>
          <a:ln w="9143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688835" y="3041904"/>
            <a:ext cx="94615" cy="1294130"/>
          </a:xfrm>
          <a:custGeom>
            <a:avLst/>
            <a:gdLst/>
            <a:ahLst/>
            <a:cxnLst/>
            <a:rect l="l" t="t" r="r" b="b"/>
            <a:pathLst>
              <a:path w="94615" h="1294129">
                <a:moveTo>
                  <a:pt x="0" y="1293876"/>
                </a:moveTo>
                <a:lnTo>
                  <a:pt x="94488" y="1293876"/>
                </a:lnTo>
                <a:lnTo>
                  <a:pt x="94488" y="0"/>
                </a:lnTo>
                <a:lnTo>
                  <a:pt x="0" y="0"/>
                </a:lnTo>
                <a:lnTo>
                  <a:pt x="0" y="1293876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688835" y="3041904"/>
            <a:ext cx="94615" cy="1294130"/>
          </a:xfrm>
          <a:custGeom>
            <a:avLst/>
            <a:gdLst/>
            <a:ahLst/>
            <a:cxnLst/>
            <a:rect l="l" t="t" r="r" b="b"/>
            <a:pathLst>
              <a:path w="94615" h="1294129">
                <a:moveTo>
                  <a:pt x="0" y="1293876"/>
                </a:moveTo>
                <a:lnTo>
                  <a:pt x="94488" y="1293876"/>
                </a:lnTo>
                <a:lnTo>
                  <a:pt x="94488" y="0"/>
                </a:lnTo>
                <a:lnTo>
                  <a:pt x="0" y="0"/>
                </a:lnTo>
                <a:lnTo>
                  <a:pt x="0" y="1293876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973823" y="2810255"/>
            <a:ext cx="94615" cy="1525905"/>
          </a:xfrm>
          <a:custGeom>
            <a:avLst/>
            <a:gdLst/>
            <a:ahLst/>
            <a:cxnLst/>
            <a:rect l="l" t="t" r="r" b="b"/>
            <a:pathLst>
              <a:path w="94615" h="1525904">
                <a:moveTo>
                  <a:pt x="94487" y="0"/>
                </a:moveTo>
                <a:lnTo>
                  <a:pt x="0" y="0"/>
                </a:lnTo>
                <a:lnTo>
                  <a:pt x="0" y="1525524"/>
                </a:lnTo>
                <a:lnTo>
                  <a:pt x="94487" y="1525524"/>
                </a:lnTo>
                <a:lnTo>
                  <a:pt x="94487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258811" y="2572511"/>
            <a:ext cx="94615" cy="1763395"/>
          </a:xfrm>
          <a:custGeom>
            <a:avLst/>
            <a:gdLst/>
            <a:ahLst/>
            <a:cxnLst/>
            <a:rect l="l" t="t" r="r" b="b"/>
            <a:pathLst>
              <a:path w="94615" h="1763395">
                <a:moveTo>
                  <a:pt x="94488" y="0"/>
                </a:moveTo>
                <a:lnTo>
                  <a:pt x="0" y="0"/>
                </a:lnTo>
                <a:lnTo>
                  <a:pt x="0" y="1763268"/>
                </a:lnTo>
                <a:lnTo>
                  <a:pt x="94488" y="1763268"/>
                </a:lnTo>
                <a:lnTo>
                  <a:pt x="94488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542276" y="2371344"/>
            <a:ext cx="96520" cy="1964689"/>
          </a:xfrm>
          <a:custGeom>
            <a:avLst/>
            <a:gdLst/>
            <a:ahLst/>
            <a:cxnLst/>
            <a:rect l="l" t="t" r="r" b="b"/>
            <a:pathLst>
              <a:path w="96520" h="1964689">
                <a:moveTo>
                  <a:pt x="96012" y="0"/>
                </a:moveTo>
                <a:lnTo>
                  <a:pt x="0" y="0"/>
                </a:lnTo>
                <a:lnTo>
                  <a:pt x="0" y="1964436"/>
                </a:lnTo>
                <a:lnTo>
                  <a:pt x="96012" y="1964436"/>
                </a:lnTo>
                <a:lnTo>
                  <a:pt x="96012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827264" y="2179320"/>
            <a:ext cx="94615" cy="2156460"/>
          </a:xfrm>
          <a:custGeom>
            <a:avLst/>
            <a:gdLst/>
            <a:ahLst/>
            <a:cxnLst/>
            <a:rect l="l" t="t" r="r" b="b"/>
            <a:pathLst>
              <a:path w="94615" h="2156460">
                <a:moveTo>
                  <a:pt x="94487" y="0"/>
                </a:moveTo>
                <a:lnTo>
                  <a:pt x="0" y="0"/>
                </a:lnTo>
                <a:lnTo>
                  <a:pt x="0" y="2156460"/>
                </a:lnTo>
                <a:lnTo>
                  <a:pt x="94487" y="2156460"/>
                </a:lnTo>
                <a:lnTo>
                  <a:pt x="94487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112252" y="1999488"/>
            <a:ext cx="94615" cy="2336800"/>
          </a:xfrm>
          <a:custGeom>
            <a:avLst/>
            <a:gdLst/>
            <a:ahLst/>
            <a:cxnLst/>
            <a:rect l="l" t="t" r="r" b="b"/>
            <a:pathLst>
              <a:path w="94615" h="2336800">
                <a:moveTo>
                  <a:pt x="94488" y="0"/>
                </a:moveTo>
                <a:lnTo>
                  <a:pt x="0" y="0"/>
                </a:lnTo>
                <a:lnTo>
                  <a:pt x="0" y="2336292"/>
                </a:lnTo>
                <a:lnTo>
                  <a:pt x="94488" y="2336292"/>
                </a:lnTo>
                <a:lnTo>
                  <a:pt x="94488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973823" y="2810255"/>
            <a:ext cx="94615" cy="1525905"/>
          </a:xfrm>
          <a:custGeom>
            <a:avLst/>
            <a:gdLst/>
            <a:ahLst/>
            <a:cxnLst/>
            <a:rect l="l" t="t" r="r" b="b"/>
            <a:pathLst>
              <a:path w="94615" h="1525904">
                <a:moveTo>
                  <a:pt x="0" y="0"/>
                </a:moveTo>
                <a:lnTo>
                  <a:pt x="94487" y="0"/>
                </a:lnTo>
                <a:lnTo>
                  <a:pt x="94487" y="1525524"/>
                </a:lnTo>
                <a:lnTo>
                  <a:pt x="0" y="15255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258811" y="2572511"/>
            <a:ext cx="94615" cy="1763395"/>
          </a:xfrm>
          <a:custGeom>
            <a:avLst/>
            <a:gdLst/>
            <a:ahLst/>
            <a:cxnLst/>
            <a:rect l="l" t="t" r="r" b="b"/>
            <a:pathLst>
              <a:path w="94615" h="1763395">
                <a:moveTo>
                  <a:pt x="0" y="0"/>
                </a:moveTo>
                <a:lnTo>
                  <a:pt x="94488" y="0"/>
                </a:lnTo>
                <a:lnTo>
                  <a:pt x="94488" y="1763268"/>
                </a:lnTo>
                <a:lnTo>
                  <a:pt x="0" y="1763268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542276" y="2371344"/>
            <a:ext cx="96520" cy="1964689"/>
          </a:xfrm>
          <a:custGeom>
            <a:avLst/>
            <a:gdLst/>
            <a:ahLst/>
            <a:cxnLst/>
            <a:rect l="l" t="t" r="r" b="b"/>
            <a:pathLst>
              <a:path w="96520" h="1964689">
                <a:moveTo>
                  <a:pt x="0" y="0"/>
                </a:moveTo>
                <a:lnTo>
                  <a:pt x="96012" y="0"/>
                </a:lnTo>
                <a:lnTo>
                  <a:pt x="96012" y="1964436"/>
                </a:lnTo>
                <a:lnTo>
                  <a:pt x="0" y="196443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827264" y="2179320"/>
            <a:ext cx="94615" cy="2156460"/>
          </a:xfrm>
          <a:custGeom>
            <a:avLst/>
            <a:gdLst/>
            <a:ahLst/>
            <a:cxnLst/>
            <a:rect l="l" t="t" r="r" b="b"/>
            <a:pathLst>
              <a:path w="94615" h="2156460">
                <a:moveTo>
                  <a:pt x="0" y="0"/>
                </a:moveTo>
                <a:lnTo>
                  <a:pt x="94487" y="0"/>
                </a:lnTo>
                <a:lnTo>
                  <a:pt x="94487" y="2156460"/>
                </a:lnTo>
                <a:lnTo>
                  <a:pt x="0" y="21564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112252" y="1999488"/>
            <a:ext cx="94615" cy="2336800"/>
          </a:xfrm>
          <a:custGeom>
            <a:avLst/>
            <a:gdLst/>
            <a:ahLst/>
            <a:cxnLst/>
            <a:rect l="l" t="t" r="r" b="b"/>
            <a:pathLst>
              <a:path w="94615" h="2336800">
                <a:moveTo>
                  <a:pt x="0" y="0"/>
                </a:moveTo>
                <a:lnTo>
                  <a:pt x="94488" y="0"/>
                </a:lnTo>
                <a:lnTo>
                  <a:pt x="94488" y="2336292"/>
                </a:lnTo>
                <a:lnTo>
                  <a:pt x="0" y="23362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068311" y="2819400"/>
            <a:ext cx="94615" cy="1516380"/>
          </a:xfrm>
          <a:custGeom>
            <a:avLst/>
            <a:gdLst/>
            <a:ahLst/>
            <a:cxnLst/>
            <a:rect l="l" t="t" r="r" b="b"/>
            <a:pathLst>
              <a:path w="94615" h="1516379">
                <a:moveTo>
                  <a:pt x="94488" y="0"/>
                </a:moveTo>
                <a:lnTo>
                  <a:pt x="0" y="0"/>
                </a:lnTo>
                <a:lnTo>
                  <a:pt x="0" y="1516380"/>
                </a:lnTo>
                <a:lnTo>
                  <a:pt x="94488" y="1516380"/>
                </a:lnTo>
                <a:lnTo>
                  <a:pt x="94488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353300" y="2746248"/>
            <a:ext cx="94615" cy="1590040"/>
          </a:xfrm>
          <a:custGeom>
            <a:avLst/>
            <a:gdLst/>
            <a:ahLst/>
            <a:cxnLst/>
            <a:rect l="l" t="t" r="r" b="b"/>
            <a:pathLst>
              <a:path w="94615" h="1590039">
                <a:moveTo>
                  <a:pt x="94488" y="0"/>
                </a:moveTo>
                <a:lnTo>
                  <a:pt x="0" y="0"/>
                </a:lnTo>
                <a:lnTo>
                  <a:pt x="0" y="1589532"/>
                </a:lnTo>
                <a:lnTo>
                  <a:pt x="94488" y="1589532"/>
                </a:lnTo>
                <a:lnTo>
                  <a:pt x="94488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638288" y="3038855"/>
            <a:ext cx="94615" cy="1297305"/>
          </a:xfrm>
          <a:custGeom>
            <a:avLst/>
            <a:gdLst/>
            <a:ahLst/>
            <a:cxnLst/>
            <a:rect l="l" t="t" r="r" b="b"/>
            <a:pathLst>
              <a:path w="94615" h="1297304">
                <a:moveTo>
                  <a:pt x="94487" y="0"/>
                </a:moveTo>
                <a:lnTo>
                  <a:pt x="0" y="0"/>
                </a:lnTo>
                <a:lnTo>
                  <a:pt x="0" y="1296924"/>
                </a:lnTo>
                <a:lnTo>
                  <a:pt x="94487" y="1296924"/>
                </a:lnTo>
                <a:lnTo>
                  <a:pt x="94487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921752" y="3825240"/>
            <a:ext cx="96520" cy="510540"/>
          </a:xfrm>
          <a:custGeom>
            <a:avLst/>
            <a:gdLst/>
            <a:ahLst/>
            <a:cxnLst/>
            <a:rect l="l" t="t" r="r" b="b"/>
            <a:pathLst>
              <a:path w="96520" h="510539">
                <a:moveTo>
                  <a:pt x="96012" y="0"/>
                </a:moveTo>
                <a:lnTo>
                  <a:pt x="0" y="0"/>
                </a:lnTo>
                <a:lnTo>
                  <a:pt x="0" y="510540"/>
                </a:lnTo>
                <a:lnTo>
                  <a:pt x="96012" y="510540"/>
                </a:lnTo>
                <a:lnTo>
                  <a:pt x="96012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068311" y="2819400"/>
            <a:ext cx="94615" cy="1516380"/>
          </a:xfrm>
          <a:custGeom>
            <a:avLst/>
            <a:gdLst/>
            <a:ahLst/>
            <a:cxnLst/>
            <a:rect l="l" t="t" r="r" b="b"/>
            <a:pathLst>
              <a:path w="94615" h="1516379">
                <a:moveTo>
                  <a:pt x="0" y="0"/>
                </a:moveTo>
                <a:lnTo>
                  <a:pt x="94488" y="0"/>
                </a:lnTo>
                <a:lnTo>
                  <a:pt x="94488" y="1516380"/>
                </a:lnTo>
                <a:lnTo>
                  <a:pt x="0" y="15163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353300" y="2746248"/>
            <a:ext cx="94615" cy="1590040"/>
          </a:xfrm>
          <a:custGeom>
            <a:avLst/>
            <a:gdLst/>
            <a:ahLst/>
            <a:cxnLst/>
            <a:rect l="l" t="t" r="r" b="b"/>
            <a:pathLst>
              <a:path w="94615" h="1590039">
                <a:moveTo>
                  <a:pt x="0" y="0"/>
                </a:moveTo>
                <a:lnTo>
                  <a:pt x="94488" y="0"/>
                </a:lnTo>
                <a:lnTo>
                  <a:pt x="94488" y="1589532"/>
                </a:lnTo>
                <a:lnTo>
                  <a:pt x="0" y="158953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638288" y="3038855"/>
            <a:ext cx="94615" cy="1297305"/>
          </a:xfrm>
          <a:custGeom>
            <a:avLst/>
            <a:gdLst/>
            <a:ahLst/>
            <a:cxnLst/>
            <a:rect l="l" t="t" r="r" b="b"/>
            <a:pathLst>
              <a:path w="94615" h="1297304">
                <a:moveTo>
                  <a:pt x="0" y="0"/>
                </a:moveTo>
                <a:lnTo>
                  <a:pt x="94487" y="0"/>
                </a:lnTo>
                <a:lnTo>
                  <a:pt x="94487" y="1296924"/>
                </a:lnTo>
                <a:lnTo>
                  <a:pt x="0" y="12969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7921752" y="3825240"/>
            <a:ext cx="96520" cy="510540"/>
          </a:xfrm>
          <a:custGeom>
            <a:avLst/>
            <a:gdLst/>
            <a:ahLst/>
            <a:cxnLst/>
            <a:rect l="l" t="t" r="r" b="b"/>
            <a:pathLst>
              <a:path w="96520" h="510539">
                <a:moveTo>
                  <a:pt x="0" y="0"/>
                </a:moveTo>
                <a:lnTo>
                  <a:pt x="96012" y="0"/>
                </a:lnTo>
                <a:lnTo>
                  <a:pt x="96012" y="510540"/>
                </a:lnTo>
                <a:lnTo>
                  <a:pt x="0" y="5105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265420" y="4335779"/>
            <a:ext cx="3131820" cy="0"/>
          </a:xfrm>
          <a:custGeom>
            <a:avLst/>
            <a:gdLst/>
            <a:ahLst/>
            <a:cxnLst/>
            <a:rect l="l" t="t" r="r" b="b"/>
            <a:pathLst>
              <a:path w="3131820">
                <a:moveTo>
                  <a:pt x="0" y="0"/>
                </a:moveTo>
                <a:lnTo>
                  <a:pt x="3131820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 txBox="1"/>
          <p:nvPr/>
        </p:nvSpPr>
        <p:spPr>
          <a:xfrm>
            <a:off x="5027421" y="4230928"/>
            <a:ext cx="110489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5027421" y="3845661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5027421" y="3460115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5027421" y="3074542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5027421" y="2688970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5027421" y="2303398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5027421" y="1917826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6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5027421" y="1532254"/>
            <a:ext cx="110489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7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5226177" y="4429353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90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5795898" y="4429353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6365240" y="4429353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6934961" y="4429353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7504303" y="4429353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8073643" y="4429353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3613530" y="2627629"/>
            <a:ext cx="108013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100" dirty="0">
                <a:latin typeface="Univers for BP"/>
                <a:cs typeface="Univers for BP"/>
              </a:rPr>
              <a:t>Impact of</a:t>
            </a:r>
            <a:r>
              <a:rPr sz="1100" spc="-130" dirty="0">
                <a:latin typeface="Univers for BP"/>
                <a:cs typeface="Univers for BP"/>
              </a:rPr>
              <a:t> </a:t>
            </a:r>
            <a:r>
              <a:rPr sz="1100" dirty="0">
                <a:latin typeface="Univers for BP"/>
                <a:cs typeface="Univers for BP"/>
              </a:rPr>
              <a:t>single  use plastics</a:t>
            </a:r>
            <a:r>
              <a:rPr sz="1100" spc="-135" dirty="0">
                <a:latin typeface="Univers for BP"/>
                <a:cs typeface="Univers for BP"/>
              </a:rPr>
              <a:t> </a:t>
            </a:r>
            <a:r>
              <a:rPr sz="1100" dirty="0">
                <a:latin typeface="Univers for BP"/>
                <a:cs typeface="Univers for BP"/>
              </a:rPr>
              <a:t>ban</a:t>
            </a:r>
            <a:endParaRPr sz="1100">
              <a:latin typeface="Univers for BP"/>
              <a:cs typeface="Univers for BP"/>
            </a:endParaRPr>
          </a:p>
        </p:txBody>
      </p:sp>
      <p:sp>
        <p:nvSpPr>
          <p:cNvPr id="103" name="object 103"/>
          <p:cNvSpPr/>
          <p:nvPr/>
        </p:nvSpPr>
        <p:spPr>
          <a:xfrm>
            <a:off x="3199638" y="2743961"/>
            <a:ext cx="383540" cy="76200"/>
          </a:xfrm>
          <a:custGeom>
            <a:avLst/>
            <a:gdLst/>
            <a:ahLst/>
            <a:cxnLst/>
            <a:rect l="l" t="t" r="r" b="b"/>
            <a:pathLst>
              <a:path w="383539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383539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383539" h="76200">
                <a:moveTo>
                  <a:pt x="383032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383032" y="44450"/>
                </a:lnTo>
                <a:lnTo>
                  <a:pt x="383032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834639" y="4509515"/>
            <a:ext cx="297180" cy="0"/>
          </a:xfrm>
          <a:custGeom>
            <a:avLst/>
            <a:gdLst/>
            <a:ahLst/>
            <a:cxnLst/>
            <a:rect l="l" t="t" r="r" b="b"/>
            <a:pathLst>
              <a:path w="297180">
                <a:moveTo>
                  <a:pt x="0" y="0"/>
                </a:moveTo>
                <a:lnTo>
                  <a:pt x="297180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872995" y="4509515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>
                <a:moveTo>
                  <a:pt x="0" y="0"/>
                </a:moveTo>
                <a:lnTo>
                  <a:pt x="304800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130295" y="4404359"/>
            <a:ext cx="0" cy="203835"/>
          </a:xfrm>
          <a:custGeom>
            <a:avLst/>
            <a:gdLst/>
            <a:ahLst/>
            <a:cxnLst/>
            <a:rect l="l" t="t" r="r" b="b"/>
            <a:pathLst>
              <a:path h="203835">
                <a:moveTo>
                  <a:pt x="0" y="0"/>
                </a:moveTo>
                <a:lnTo>
                  <a:pt x="0" y="20380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1871472" y="4404359"/>
            <a:ext cx="0" cy="203835"/>
          </a:xfrm>
          <a:custGeom>
            <a:avLst/>
            <a:gdLst/>
            <a:ahLst/>
            <a:cxnLst/>
            <a:rect l="l" t="t" r="r" b="b"/>
            <a:pathLst>
              <a:path h="203835">
                <a:moveTo>
                  <a:pt x="0" y="0"/>
                </a:moveTo>
                <a:lnTo>
                  <a:pt x="0" y="20380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 txBox="1"/>
          <p:nvPr/>
        </p:nvSpPr>
        <p:spPr>
          <a:xfrm>
            <a:off x="2322322" y="4413503"/>
            <a:ext cx="36703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9" name="object 109"/>
          <p:cNvSpPr/>
          <p:nvPr/>
        </p:nvSpPr>
        <p:spPr>
          <a:xfrm>
            <a:off x="2031492" y="2124455"/>
            <a:ext cx="82550" cy="172720"/>
          </a:xfrm>
          <a:custGeom>
            <a:avLst/>
            <a:gdLst/>
            <a:ahLst/>
            <a:cxnLst/>
            <a:rect l="l" t="t" r="r" b="b"/>
            <a:pathLst>
              <a:path w="82550" h="172719">
                <a:moveTo>
                  <a:pt x="82295" y="131063"/>
                </a:moveTo>
                <a:lnTo>
                  <a:pt x="0" y="131063"/>
                </a:lnTo>
                <a:lnTo>
                  <a:pt x="41147" y="172212"/>
                </a:lnTo>
                <a:lnTo>
                  <a:pt x="82295" y="131063"/>
                </a:lnTo>
                <a:close/>
              </a:path>
              <a:path w="82550" h="172719">
                <a:moveTo>
                  <a:pt x="61721" y="0"/>
                </a:moveTo>
                <a:lnTo>
                  <a:pt x="20574" y="0"/>
                </a:lnTo>
                <a:lnTo>
                  <a:pt x="20574" y="131063"/>
                </a:lnTo>
                <a:lnTo>
                  <a:pt x="61721" y="131063"/>
                </a:lnTo>
                <a:lnTo>
                  <a:pt x="61721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031492" y="2124455"/>
            <a:ext cx="82550" cy="172720"/>
          </a:xfrm>
          <a:custGeom>
            <a:avLst/>
            <a:gdLst/>
            <a:ahLst/>
            <a:cxnLst/>
            <a:rect l="l" t="t" r="r" b="b"/>
            <a:pathLst>
              <a:path w="82550" h="172719">
                <a:moveTo>
                  <a:pt x="0" y="131063"/>
                </a:moveTo>
                <a:lnTo>
                  <a:pt x="20574" y="131063"/>
                </a:lnTo>
                <a:lnTo>
                  <a:pt x="20574" y="0"/>
                </a:lnTo>
                <a:lnTo>
                  <a:pt x="61721" y="0"/>
                </a:lnTo>
                <a:lnTo>
                  <a:pt x="61721" y="131063"/>
                </a:lnTo>
                <a:lnTo>
                  <a:pt x="82295" y="131063"/>
                </a:lnTo>
                <a:lnTo>
                  <a:pt x="41147" y="172212"/>
                </a:lnTo>
                <a:lnTo>
                  <a:pt x="0" y="13106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 txBox="1"/>
          <p:nvPr/>
        </p:nvSpPr>
        <p:spPr>
          <a:xfrm>
            <a:off x="3613530" y="1948814"/>
            <a:ext cx="1306830" cy="523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100" dirty="0">
                <a:latin typeface="Univers for BP"/>
                <a:cs typeface="Univers for BP"/>
              </a:rPr>
              <a:t>Impact of tighter  plastics</a:t>
            </a:r>
            <a:r>
              <a:rPr sz="1100" spc="-114" dirty="0">
                <a:latin typeface="Univers for BP"/>
                <a:cs typeface="Univers for BP"/>
              </a:rPr>
              <a:t> </a:t>
            </a:r>
            <a:r>
              <a:rPr sz="1100" dirty="0">
                <a:latin typeface="Univers for BP"/>
                <a:cs typeface="Univers for BP"/>
              </a:rPr>
              <a:t>regulations  in ET</a:t>
            </a:r>
            <a:r>
              <a:rPr sz="1100" spc="-114" dirty="0">
                <a:latin typeface="Univers for BP"/>
                <a:cs typeface="Univers for BP"/>
              </a:rPr>
              <a:t> </a:t>
            </a:r>
            <a:r>
              <a:rPr sz="1100" dirty="0">
                <a:latin typeface="Univers for BP"/>
                <a:cs typeface="Univers for BP"/>
              </a:rPr>
              <a:t>scenario</a:t>
            </a:r>
            <a:endParaRPr sz="1100">
              <a:latin typeface="Univers for BP"/>
              <a:cs typeface="Univers for BP"/>
            </a:endParaRPr>
          </a:p>
        </p:txBody>
      </p:sp>
      <p:sp>
        <p:nvSpPr>
          <p:cNvPr id="112" name="object 112"/>
          <p:cNvSpPr/>
          <p:nvPr/>
        </p:nvSpPr>
        <p:spPr>
          <a:xfrm>
            <a:off x="3575303" y="3448811"/>
            <a:ext cx="1098803" cy="2438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602735" y="3692652"/>
            <a:ext cx="1069848" cy="368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 txBox="1"/>
          <p:nvPr/>
        </p:nvSpPr>
        <p:spPr>
          <a:xfrm>
            <a:off x="481076" y="1310004"/>
            <a:ext cx="3810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M</a:t>
            </a:r>
            <a:r>
              <a:rPr sz="1200" b="0" dirty="0">
                <a:latin typeface="Univers for BP Light"/>
                <a:cs typeface="Univers for BP Light"/>
              </a:rPr>
              <a:t>b/d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15" name="object 115"/>
          <p:cNvSpPr/>
          <p:nvPr/>
        </p:nvSpPr>
        <p:spPr>
          <a:xfrm>
            <a:off x="6880859" y="1642872"/>
            <a:ext cx="0" cy="2685415"/>
          </a:xfrm>
          <a:custGeom>
            <a:avLst/>
            <a:gdLst/>
            <a:ahLst/>
            <a:cxnLst/>
            <a:rect l="l" t="t" r="r" b="b"/>
            <a:pathLst>
              <a:path h="2685415">
                <a:moveTo>
                  <a:pt x="0" y="0"/>
                </a:moveTo>
                <a:lnTo>
                  <a:pt x="0" y="2685351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 txBox="1"/>
          <p:nvPr/>
        </p:nvSpPr>
        <p:spPr>
          <a:xfrm>
            <a:off x="481076" y="884428"/>
            <a:ext cx="3362960" cy="213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Demand for non-combusted liquid</a:t>
            </a:r>
            <a:r>
              <a:rPr sz="1400" spc="-105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fuels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118" name="object 11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117" name="object 117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4406900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5" dirty="0"/>
              <a:t>Demand</a:t>
            </a:r>
            <a:r>
              <a:rPr spc="-160" dirty="0"/>
              <a:t> </a:t>
            </a:r>
            <a:r>
              <a:rPr spc="-60" dirty="0"/>
              <a:t>for</a:t>
            </a:r>
            <a:r>
              <a:rPr spc="-180" dirty="0"/>
              <a:t> </a:t>
            </a:r>
            <a:r>
              <a:rPr spc="-75" dirty="0"/>
              <a:t>liquid</a:t>
            </a:r>
            <a:r>
              <a:rPr spc="-160" dirty="0"/>
              <a:t> </a:t>
            </a:r>
            <a:r>
              <a:rPr spc="-70" dirty="0"/>
              <a:t>fuels</a:t>
            </a:r>
            <a:r>
              <a:rPr spc="-155" dirty="0"/>
              <a:t> </a:t>
            </a:r>
            <a:r>
              <a:rPr spc="-60" dirty="0"/>
              <a:t>and</a:t>
            </a:r>
            <a:r>
              <a:rPr spc="-160" dirty="0"/>
              <a:t> </a:t>
            </a:r>
            <a:r>
              <a:rPr spc="-80" dirty="0"/>
              <a:t>plastics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2103" y="3950208"/>
            <a:ext cx="7741920" cy="0"/>
          </a:xfrm>
          <a:custGeom>
            <a:avLst/>
            <a:gdLst/>
            <a:ahLst/>
            <a:cxnLst/>
            <a:rect l="l" t="t" r="r" b="b"/>
            <a:pathLst>
              <a:path w="7741920">
                <a:moveTo>
                  <a:pt x="0" y="0"/>
                </a:moveTo>
                <a:lnTo>
                  <a:pt x="7741920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32103" y="3561588"/>
            <a:ext cx="7741920" cy="0"/>
          </a:xfrm>
          <a:custGeom>
            <a:avLst/>
            <a:gdLst/>
            <a:ahLst/>
            <a:cxnLst/>
            <a:rect l="l" t="t" r="r" b="b"/>
            <a:pathLst>
              <a:path w="7741920">
                <a:moveTo>
                  <a:pt x="0" y="0"/>
                </a:moveTo>
                <a:lnTo>
                  <a:pt x="7741920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103" y="3174492"/>
            <a:ext cx="7741920" cy="0"/>
          </a:xfrm>
          <a:custGeom>
            <a:avLst/>
            <a:gdLst/>
            <a:ahLst/>
            <a:cxnLst/>
            <a:rect l="l" t="t" r="r" b="b"/>
            <a:pathLst>
              <a:path w="7741920">
                <a:moveTo>
                  <a:pt x="0" y="0"/>
                </a:moveTo>
                <a:lnTo>
                  <a:pt x="7741920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55720" y="2785872"/>
            <a:ext cx="4718685" cy="0"/>
          </a:xfrm>
          <a:custGeom>
            <a:avLst/>
            <a:gdLst/>
            <a:ahLst/>
            <a:cxnLst/>
            <a:rect l="l" t="t" r="r" b="b"/>
            <a:pathLst>
              <a:path w="4718684">
                <a:moveTo>
                  <a:pt x="0" y="0"/>
                </a:moveTo>
                <a:lnTo>
                  <a:pt x="4718304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2103" y="2785872"/>
            <a:ext cx="113030" cy="0"/>
          </a:xfrm>
          <a:custGeom>
            <a:avLst/>
            <a:gdLst/>
            <a:ahLst/>
            <a:cxnLst/>
            <a:rect l="l" t="t" r="r" b="b"/>
            <a:pathLst>
              <a:path w="113030">
                <a:moveTo>
                  <a:pt x="0" y="0"/>
                </a:moveTo>
                <a:lnTo>
                  <a:pt x="112776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855720" y="2398776"/>
            <a:ext cx="4718685" cy="0"/>
          </a:xfrm>
          <a:custGeom>
            <a:avLst/>
            <a:gdLst/>
            <a:ahLst/>
            <a:cxnLst/>
            <a:rect l="l" t="t" r="r" b="b"/>
            <a:pathLst>
              <a:path w="4718684">
                <a:moveTo>
                  <a:pt x="0" y="0"/>
                </a:moveTo>
                <a:lnTo>
                  <a:pt x="4718304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2103" y="2398776"/>
            <a:ext cx="113030" cy="0"/>
          </a:xfrm>
          <a:custGeom>
            <a:avLst/>
            <a:gdLst/>
            <a:ahLst/>
            <a:cxnLst/>
            <a:rect l="l" t="t" r="r" b="b"/>
            <a:pathLst>
              <a:path w="113030">
                <a:moveTo>
                  <a:pt x="0" y="0"/>
                </a:moveTo>
                <a:lnTo>
                  <a:pt x="112776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855720" y="2010155"/>
            <a:ext cx="4718685" cy="0"/>
          </a:xfrm>
          <a:custGeom>
            <a:avLst/>
            <a:gdLst/>
            <a:ahLst/>
            <a:cxnLst/>
            <a:rect l="l" t="t" r="r" b="b"/>
            <a:pathLst>
              <a:path w="4718684">
                <a:moveTo>
                  <a:pt x="0" y="0"/>
                </a:moveTo>
                <a:lnTo>
                  <a:pt x="4718304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32103" y="2010155"/>
            <a:ext cx="113030" cy="0"/>
          </a:xfrm>
          <a:custGeom>
            <a:avLst/>
            <a:gdLst/>
            <a:ahLst/>
            <a:cxnLst/>
            <a:rect l="l" t="t" r="r" b="b"/>
            <a:pathLst>
              <a:path w="113030">
                <a:moveTo>
                  <a:pt x="0" y="0"/>
                </a:moveTo>
                <a:lnTo>
                  <a:pt x="112776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32103" y="1623060"/>
            <a:ext cx="7741920" cy="0"/>
          </a:xfrm>
          <a:custGeom>
            <a:avLst/>
            <a:gdLst/>
            <a:ahLst/>
            <a:cxnLst/>
            <a:rect l="l" t="t" r="r" b="b"/>
            <a:pathLst>
              <a:path w="7741920">
                <a:moveTo>
                  <a:pt x="0" y="0"/>
                </a:moveTo>
                <a:lnTo>
                  <a:pt x="7741920" y="0"/>
                </a:lnTo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32103" y="4337303"/>
            <a:ext cx="7741920" cy="0"/>
          </a:xfrm>
          <a:custGeom>
            <a:avLst/>
            <a:gdLst/>
            <a:ahLst/>
            <a:cxnLst/>
            <a:rect l="l" t="t" r="r" b="b"/>
            <a:pathLst>
              <a:path w="7741920">
                <a:moveTo>
                  <a:pt x="0" y="0"/>
                </a:moveTo>
                <a:lnTo>
                  <a:pt x="7741920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031229" y="1847850"/>
            <a:ext cx="2543810" cy="646430"/>
          </a:xfrm>
          <a:custGeom>
            <a:avLst/>
            <a:gdLst/>
            <a:ahLst/>
            <a:cxnLst/>
            <a:rect l="l" t="t" r="r" b="b"/>
            <a:pathLst>
              <a:path w="2543809" h="646430">
                <a:moveTo>
                  <a:pt x="0" y="646176"/>
                </a:moveTo>
                <a:lnTo>
                  <a:pt x="330708" y="496824"/>
                </a:lnTo>
                <a:lnTo>
                  <a:pt x="883920" y="323088"/>
                </a:lnTo>
                <a:lnTo>
                  <a:pt x="1437131" y="192024"/>
                </a:lnTo>
                <a:lnTo>
                  <a:pt x="1990344" y="74675"/>
                </a:lnTo>
                <a:lnTo>
                  <a:pt x="2543555" y="0"/>
                </a:lnTo>
              </a:path>
            </a:pathLst>
          </a:custGeom>
          <a:ln w="28955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319265" y="230123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4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872478" y="212750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425690" y="199491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977378" y="187909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530590" y="180441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8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3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32866" y="2494026"/>
            <a:ext cx="5198745" cy="904240"/>
          </a:xfrm>
          <a:custGeom>
            <a:avLst/>
            <a:gdLst/>
            <a:ahLst/>
            <a:cxnLst/>
            <a:rect l="l" t="t" r="r" b="b"/>
            <a:pathLst>
              <a:path w="5198745" h="904239">
                <a:moveTo>
                  <a:pt x="0" y="903732"/>
                </a:moveTo>
                <a:lnTo>
                  <a:pt x="109728" y="848868"/>
                </a:lnTo>
                <a:lnTo>
                  <a:pt x="220980" y="794004"/>
                </a:lnTo>
                <a:lnTo>
                  <a:pt x="332231" y="699516"/>
                </a:lnTo>
                <a:lnTo>
                  <a:pt x="441959" y="696468"/>
                </a:lnTo>
                <a:lnTo>
                  <a:pt x="553212" y="749807"/>
                </a:lnTo>
                <a:lnTo>
                  <a:pt x="662940" y="659892"/>
                </a:lnTo>
                <a:lnTo>
                  <a:pt x="774192" y="615696"/>
                </a:lnTo>
                <a:lnTo>
                  <a:pt x="883920" y="601980"/>
                </a:lnTo>
                <a:lnTo>
                  <a:pt x="995172" y="548640"/>
                </a:lnTo>
                <a:lnTo>
                  <a:pt x="1106423" y="609600"/>
                </a:lnTo>
                <a:lnTo>
                  <a:pt x="1216152" y="675132"/>
                </a:lnTo>
                <a:lnTo>
                  <a:pt x="1327404" y="719328"/>
                </a:lnTo>
                <a:lnTo>
                  <a:pt x="1437132" y="731519"/>
                </a:lnTo>
                <a:lnTo>
                  <a:pt x="1548384" y="708660"/>
                </a:lnTo>
                <a:lnTo>
                  <a:pt x="1658112" y="713232"/>
                </a:lnTo>
                <a:lnTo>
                  <a:pt x="1769364" y="653796"/>
                </a:lnTo>
                <a:lnTo>
                  <a:pt x="1880615" y="646176"/>
                </a:lnTo>
                <a:lnTo>
                  <a:pt x="1990344" y="597407"/>
                </a:lnTo>
                <a:lnTo>
                  <a:pt x="2101596" y="579119"/>
                </a:lnTo>
                <a:lnTo>
                  <a:pt x="2211324" y="550163"/>
                </a:lnTo>
                <a:lnTo>
                  <a:pt x="2322576" y="554736"/>
                </a:lnTo>
                <a:lnTo>
                  <a:pt x="2432304" y="542544"/>
                </a:lnTo>
                <a:lnTo>
                  <a:pt x="2543556" y="534924"/>
                </a:lnTo>
                <a:lnTo>
                  <a:pt x="2654808" y="512063"/>
                </a:lnTo>
                <a:lnTo>
                  <a:pt x="2764536" y="492251"/>
                </a:lnTo>
                <a:lnTo>
                  <a:pt x="2875788" y="457200"/>
                </a:lnTo>
                <a:lnTo>
                  <a:pt x="2985516" y="411480"/>
                </a:lnTo>
                <a:lnTo>
                  <a:pt x="3096768" y="384048"/>
                </a:lnTo>
                <a:lnTo>
                  <a:pt x="3206496" y="406907"/>
                </a:lnTo>
                <a:lnTo>
                  <a:pt x="3317748" y="364236"/>
                </a:lnTo>
                <a:lnTo>
                  <a:pt x="3429000" y="359663"/>
                </a:lnTo>
                <a:lnTo>
                  <a:pt x="3538728" y="364236"/>
                </a:lnTo>
                <a:lnTo>
                  <a:pt x="3649980" y="297180"/>
                </a:lnTo>
                <a:lnTo>
                  <a:pt x="3759708" y="242316"/>
                </a:lnTo>
                <a:lnTo>
                  <a:pt x="3870960" y="222504"/>
                </a:lnTo>
                <a:lnTo>
                  <a:pt x="3980688" y="213360"/>
                </a:lnTo>
                <a:lnTo>
                  <a:pt x="4091940" y="213360"/>
                </a:lnTo>
                <a:lnTo>
                  <a:pt x="4203192" y="201168"/>
                </a:lnTo>
                <a:lnTo>
                  <a:pt x="4312920" y="236219"/>
                </a:lnTo>
                <a:lnTo>
                  <a:pt x="4424172" y="190500"/>
                </a:lnTo>
                <a:lnTo>
                  <a:pt x="4533900" y="176784"/>
                </a:lnTo>
                <a:lnTo>
                  <a:pt x="4645152" y="134112"/>
                </a:lnTo>
                <a:lnTo>
                  <a:pt x="4754880" y="123443"/>
                </a:lnTo>
                <a:lnTo>
                  <a:pt x="4866132" y="80772"/>
                </a:lnTo>
                <a:lnTo>
                  <a:pt x="4977384" y="25907"/>
                </a:lnTo>
                <a:lnTo>
                  <a:pt x="5087112" y="15240"/>
                </a:lnTo>
                <a:lnTo>
                  <a:pt x="5198364" y="0"/>
                </a:lnTo>
              </a:path>
            </a:pathLst>
          </a:custGeom>
          <a:ln w="28956">
            <a:solidFill>
              <a:srgbClr val="0000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031229" y="2349245"/>
            <a:ext cx="2543810" cy="144780"/>
          </a:xfrm>
          <a:custGeom>
            <a:avLst/>
            <a:gdLst/>
            <a:ahLst/>
            <a:cxnLst/>
            <a:rect l="l" t="t" r="r" b="b"/>
            <a:pathLst>
              <a:path w="2543809" h="144780">
                <a:moveTo>
                  <a:pt x="0" y="144780"/>
                </a:moveTo>
                <a:lnTo>
                  <a:pt x="330708" y="82296"/>
                </a:lnTo>
                <a:lnTo>
                  <a:pt x="883920" y="35052"/>
                </a:lnTo>
                <a:lnTo>
                  <a:pt x="1437131" y="18287"/>
                </a:lnTo>
                <a:lnTo>
                  <a:pt x="1990344" y="0"/>
                </a:lnTo>
                <a:lnTo>
                  <a:pt x="2543555" y="0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319265" y="238810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4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872478" y="233933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425690" y="232410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977378" y="230428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530590" y="2305811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31229" y="2393442"/>
            <a:ext cx="2543810" cy="100965"/>
          </a:xfrm>
          <a:custGeom>
            <a:avLst/>
            <a:gdLst/>
            <a:ahLst/>
            <a:cxnLst/>
            <a:rect l="l" t="t" r="r" b="b"/>
            <a:pathLst>
              <a:path w="2543809" h="100964">
                <a:moveTo>
                  <a:pt x="0" y="100583"/>
                </a:moveTo>
                <a:lnTo>
                  <a:pt x="330708" y="38100"/>
                </a:lnTo>
                <a:lnTo>
                  <a:pt x="883920" y="0"/>
                </a:lnTo>
                <a:lnTo>
                  <a:pt x="1437131" y="7619"/>
                </a:lnTo>
                <a:lnTo>
                  <a:pt x="1990344" y="38100"/>
                </a:lnTo>
                <a:lnTo>
                  <a:pt x="2543555" y="74675"/>
                </a:lnTo>
              </a:path>
            </a:pathLst>
          </a:custGeom>
          <a:ln w="28956">
            <a:solidFill>
              <a:srgbClr val="FF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319265" y="238810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4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872478" y="2348483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425690" y="235762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977378" y="2386583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8530590" y="242316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031229" y="2289810"/>
            <a:ext cx="2543810" cy="204470"/>
          </a:xfrm>
          <a:custGeom>
            <a:avLst/>
            <a:gdLst/>
            <a:ahLst/>
            <a:cxnLst/>
            <a:rect l="l" t="t" r="r" b="b"/>
            <a:pathLst>
              <a:path w="2543809" h="204469">
                <a:moveTo>
                  <a:pt x="0" y="204215"/>
                </a:moveTo>
                <a:lnTo>
                  <a:pt x="330708" y="141731"/>
                </a:lnTo>
                <a:lnTo>
                  <a:pt x="883920" y="94487"/>
                </a:lnTo>
                <a:lnTo>
                  <a:pt x="1437131" y="77723"/>
                </a:lnTo>
                <a:lnTo>
                  <a:pt x="1990344" y="44195"/>
                </a:lnTo>
                <a:lnTo>
                  <a:pt x="2543555" y="0"/>
                </a:lnTo>
              </a:path>
            </a:pathLst>
          </a:custGeom>
          <a:ln w="28956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319265" y="238810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4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872478" y="233933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425690" y="232410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977378" y="229057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530590" y="224637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031229" y="2462022"/>
            <a:ext cx="2543810" cy="32384"/>
          </a:xfrm>
          <a:custGeom>
            <a:avLst/>
            <a:gdLst/>
            <a:ahLst/>
            <a:cxnLst/>
            <a:rect l="l" t="t" r="r" b="b"/>
            <a:pathLst>
              <a:path w="2543809" h="32385">
                <a:moveTo>
                  <a:pt x="0" y="32003"/>
                </a:moveTo>
                <a:lnTo>
                  <a:pt x="330708" y="21335"/>
                </a:lnTo>
                <a:lnTo>
                  <a:pt x="883920" y="19811"/>
                </a:lnTo>
                <a:lnTo>
                  <a:pt x="1437131" y="15239"/>
                </a:lnTo>
                <a:lnTo>
                  <a:pt x="1990344" y="0"/>
                </a:lnTo>
                <a:lnTo>
                  <a:pt x="2543555" y="7619"/>
                </a:lnTo>
              </a:path>
            </a:pathLst>
          </a:custGeom>
          <a:ln w="28955">
            <a:solidFill>
              <a:srgbClr val="CD9B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319265" y="243840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4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872478" y="243687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425690" y="243230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977378" y="241706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8530590" y="2424683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031229" y="2494026"/>
            <a:ext cx="2543810" cy="256540"/>
          </a:xfrm>
          <a:custGeom>
            <a:avLst/>
            <a:gdLst/>
            <a:ahLst/>
            <a:cxnLst/>
            <a:rect l="l" t="t" r="r" b="b"/>
            <a:pathLst>
              <a:path w="2543809" h="256539">
                <a:moveTo>
                  <a:pt x="0" y="0"/>
                </a:moveTo>
                <a:lnTo>
                  <a:pt x="330708" y="4572"/>
                </a:lnTo>
                <a:lnTo>
                  <a:pt x="883920" y="16763"/>
                </a:lnTo>
                <a:lnTo>
                  <a:pt x="1437131" y="64007"/>
                </a:lnTo>
                <a:lnTo>
                  <a:pt x="1990344" y="137160"/>
                </a:lnTo>
                <a:lnTo>
                  <a:pt x="2543555" y="256031"/>
                </a:lnTo>
              </a:path>
            </a:pathLst>
          </a:custGeom>
          <a:ln w="28955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319265" y="245516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4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872478" y="246583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425690" y="251460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977378" y="258622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530590" y="2706623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031229" y="2494026"/>
            <a:ext cx="2543810" cy="1184275"/>
          </a:xfrm>
          <a:custGeom>
            <a:avLst/>
            <a:gdLst/>
            <a:ahLst/>
            <a:cxnLst/>
            <a:rect l="l" t="t" r="r" b="b"/>
            <a:pathLst>
              <a:path w="2543809" h="1184275">
                <a:moveTo>
                  <a:pt x="0" y="0"/>
                </a:moveTo>
                <a:lnTo>
                  <a:pt x="330708" y="135636"/>
                </a:lnTo>
                <a:lnTo>
                  <a:pt x="883920" y="496824"/>
                </a:lnTo>
                <a:lnTo>
                  <a:pt x="1437131" y="781812"/>
                </a:lnTo>
                <a:lnTo>
                  <a:pt x="1990344" y="1005840"/>
                </a:lnTo>
                <a:lnTo>
                  <a:pt x="2543555" y="1184148"/>
                </a:lnTo>
              </a:path>
            </a:pathLst>
          </a:custGeom>
          <a:ln w="28956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316979" y="258470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4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872478" y="294741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25690" y="323087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977378" y="345643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8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8530590" y="3633215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8"/>
                </a:lnTo>
                <a:lnTo>
                  <a:pt x="27003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509422" y="3456432"/>
            <a:ext cx="196215" cy="979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00">
              <a:latin typeface="Times New Roman"/>
              <a:cs typeface="Times New Roman"/>
            </a:endParaRPr>
          </a:p>
          <a:p>
            <a:pPr marL="83185"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09422" y="3068447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60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09422" y="2680461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80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24687" y="2292350"/>
            <a:ext cx="27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424687" y="1904364"/>
            <a:ext cx="27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2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50849" y="4430572"/>
            <a:ext cx="3644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5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70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756917" y="4430572"/>
            <a:ext cx="3644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5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80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2863088" y="4430572"/>
            <a:ext cx="3644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5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90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3969258" y="4430572"/>
            <a:ext cx="3644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5075301" y="4430572"/>
            <a:ext cx="3644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6181471" y="4430572"/>
            <a:ext cx="3644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7287514" y="4430572"/>
            <a:ext cx="3644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8393938" y="4430572"/>
            <a:ext cx="36449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944880" y="1624583"/>
            <a:ext cx="2910840" cy="1256030"/>
          </a:xfrm>
          <a:custGeom>
            <a:avLst/>
            <a:gdLst/>
            <a:ahLst/>
            <a:cxnLst/>
            <a:rect l="l" t="t" r="r" b="b"/>
            <a:pathLst>
              <a:path w="2910840" h="1256030">
                <a:moveTo>
                  <a:pt x="0" y="1255776"/>
                </a:moveTo>
                <a:lnTo>
                  <a:pt x="2910840" y="1255776"/>
                </a:lnTo>
                <a:lnTo>
                  <a:pt x="2910840" y="0"/>
                </a:lnTo>
                <a:lnTo>
                  <a:pt x="0" y="0"/>
                </a:lnTo>
                <a:lnTo>
                  <a:pt x="0" y="125577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94410" y="1713738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956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115567" y="167487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68" y="2988"/>
                </a:lnTo>
                <a:lnTo>
                  <a:pt x="11158" y="11144"/>
                </a:lnTo>
                <a:lnTo>
                  <a:pt x="2993" y="23252"/>
                </a:lnTo>
                <a:lnTo>
                  <a:pt x="0" y="38100"/>
                </a:lnTo>
                <a:lnTo>
                  <a:pt x="2993" y="52947"/>
                </a:lnTo>
                <a:lnTo>
                  <a:pt x="11158" y="65055"/>
                </a:lnTo>
                <a:lnTo>
                  <a:pt x="23268" y="73211"/>
                </a:lnTo>
                <a:lnTo>
                  <a:pt x="38100" y="76200"/>
                </a:lnTo>
                <a:lnTo>
                  <a:pt x="52931" y="73211"/>
                </a:lnTo>
                <a:lnTo>
                  <a:pt x="65041" y="65055"/>
                </a:lnTo>
                <a:lnTo>
                  <a:pt x="73206" y="52947"/>
                </a:lnTo>
                <a:lnTo>
                  <a:pt x="76200" y="38100"/>
                </a:lnTo>
                <a:lnTo>
                  <a:pt x="73206" y="23252"/>
                </a:lnTo>
                <a:lnTo>
                  <a:pt x="65041" y="11144"/>
                </a:lnTo>
                <a:lnTo>
                  <a:pt x="52931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94410" y="1893570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15567" y="1854707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68" y="2988"/>
                </a:lnTo>
                <a:lnTo>
                  <a:pt x="11158" y="11144"/>
                </a:lnTo>
                <a:lnTo>
                  <a:pt x="2993" y="23252"/>
                </a:lnTo>
                <a:lnTo>
                  <a:pt x="0" y="38099"/>
                </a:lnTo>
                <a:lnTo>
                  <a:pt x="2993" y="52947"/>
                </a:lnTo>
                <a:lnTo>
                  <a:pt x="11158" y="65055"/>
                </a:lnTo>
                <a:lnTo>
                  <a:pt x="23268" y="73211"/>
                </a:lnTo>
                <a:lnTo>
                  <a:pt x="38100" y="76199"/>
                </a:lnTo>
                <a:lnTo>
                  <a:pt x="52931" y="73211"/>
                </a:lnTo>
                <a:lnTo>
                  <a:pt x="65041" y="65055"/>
                </a:lnTo>
                <a:lnTo>
                  <a:pt x="73206" y="52947"/>
                </a:lnTo>
                <a:lnTo>
                  <a:pt x="76200" y="38099"/>
                </a:lnTo>
                <a:lnTo>
                  <a:pt x="73206" y="23252"/>
                </a:lnTo>
                <a:lnTo>
                  <a:pt x="65041" y="11144"/>
                </a:lnTo>
                <a:lnTo>
                  <a:pt x="52931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994410" y="2073401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956">
            <a:solidFill>
              <a:srgbClr val="FF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115567" y="2034539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68" y="2988"/>
                </a:lnTo>
                <a:lnTo>
                  <a:pt x="11158" y="11144"/>
                </a:lnTo>
                <a:lnTo>
                  <a:pt x="2993" y="23252"/>
                </a:lnTo>
                <a:lnTo>
                  <a:pt x="0" y="38100"/>
                </a:lnTo>
                <a:lnTo>
                  <a:pt x="2993" y="52947"/>
                </a:lnTo>
                <a:lnTo>
                  <a:pt x="11158" y="65055"/>
                </a:lnTo>
                <a:lnTo>
                  <a:pt x="23268" y="73211"/>
                </a:lnTo>
                <a:lnTo>
                  <a:pt x="38100" y="76200"/>
                </a:lnTo>
                <a:lnTo>
                  <a:pt x="52931" y="73211"/>
                </a:lnTo>
                <a:lnTo>
                  <a:pt x="65041" y="65055"/>
                </a:lnTo>
                <a:lnTo>
                  <a:pt x="73206" y="52947"/>
                </a:lnTo>
                <a:lnTo>
                  <a:pt x="76200" y="38100"/>
                </a:lnTo>
                <a:lnTo>
                  <a:pt x="73206" y="23252"/>
                </a:lnTo>
                <a:lnTo>
                  <a:pt x="65041" y="11144"/>
                </a:lnTo>
                <a:lnTo>
                  <a:pt x="52931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994410" y="2251710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956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115567" y="2212848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68" y="2988"/>
                </a:lnTo>
                <a:lnTo>
                  <a:pt x="11158" y="11144"/>
                </a:lnTo>
                <a:lnTo>
                  <a:pt x="2993" y="23252"/>
                </a:lnTo>
                <a:lnTo>
                  <a:pt x="0" y="38100"/>
                </a:lnTo>
                <a:lnTo>
                  <a:pt x="2993" y="52947"/>
                </a:lnTo>
                <a:lnTo>
                  <a:pt x="11158" y="65055"/>
                </a:lnTo>
                <a:lnTo>
                  <a:pt x="23268" y="73211"/>
                </a:lnTo>
                <a:lnTo>
                  <a:pt x="38100" y="76200"/>
                </a:lnTo>
                <a:lnTo>
                  <a:pt x="52931" y="73211"/>
                </a:lnTo>
                <a:lnTo>
                  <a:pt x="65041" y="65055"/>
                </a:lnTo>
                <a:lnTo>
                  <a:pt x="73206" y="52947"/>
                </a:lnTo>
                <a:lnTo>
                  <a:pt x="76200" y="38100"/>
                </a:lnTo>
                <a:lnTo>
                  <a:pt x="73206" y="23252"/>
                </a:lnTo>
                <a:lnTo>
                  <a:pt x="65041" y="11144"/>
                </a:lnTo>
                <a:lnTo>
                  <a:pt x="52931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994410" y="2431542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956">
            <a:solidFill>
              <a:srgbClr val="CD9B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115567" y="2392679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68" y="2988"/>
                </a:lnTo>
                <a:lnTo>
                  <a:pt x="11158" y="11144"/>
                </a:lnTo>
                <a:lnTo>
                  <a:pt x="2993" y="23252"/>
                </a:lnTo>
                <a:lnTo>
                  <a:pt x="0" y="38100"/>
                </a:lnTo>
                <a:lnTo>
                  <a:pt x="2993" y="52947"/>
                </a:lnTo>
                <a:lnTo>
                  <a:pt x="11158" y="65055"/>
                </a:lnTo>
                <a:lnTo>
                  <a:pt x="23268" y="73211"/>
                </a:lnTo>
                <a:lnTo>
                  <a:pt x="38100" y="76200"/>
                </a:lnTo>
                <a:lnTo>
                  <a:pt x="52931" y="73211"/>
                </a:lnTo>
                <a:lnTo>
                  <a:pt x="65041" y="65055"/>
                </a:lnTo>
                <a:lnTo>
                  <a:pt x="73206" y="52947"/>
                </a:lnTo>
                <a:lnTo>
                  <a:pt x="76200" y="38100"/>
                </a:lnTo>
                <a:lnTo>
                  <a:pt x="73206" y="23252"/>
                </a:lnTo>
                <a:lnTo>
                  <a:pt x="65041" y="11144"/>
                </a:lnTo>
                <a:lnTo>
                  <a:pt x="52931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994410" y="2611373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956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115567" y="2572511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68" y="2988"/>
                </a:lnTo>
                <a:lnTo>
                  <a:pt x="11158" y="11144"/>
                </a:lnTo>
                <a:lnTo>
                  <a:pt x="2993" y="23252"/>
                </a:lnTo>
                <a:lnTo>
                  <a:pt x="0" y="38100"/>
                </a:lnTo>
                <a:lnTo>
                  <a:pt x="2993" y="52947"/>
                </a:lnTo>
                <a:lnTo>
                  <a:pt x="11158" y="65055"/>
                </a:lnTo>
                <a:lnTo>
                  <a:pt x="23268" y="73211"/>
                </a:lnTo>
                <a:lnTo>
                  <a:pt x="38100" y="76200"/>
                </a:lnTo>
                <a:lnTo>
                  <a:pt x="52931" y="73211"/>
                </a:lnTo>
                <a:lnTo>
                  <a:pt x="65041" y="65055"/>
                </a:lnTo>
                <a:lnTo>
                  <a:pt x="73206" y="52947"/>
                </a:lnTo>
                <a:lnTo>
                  <a:pt x="76200" y="38100"/>
                </a:lnTo>
                <a:lnTo>
                  <a:pt x="73206" y="23252"/>
                </a:lnTo>
                <a:lnTo>
                  <a:pt x="65041" y="11144"/>
                </a:lnTo>
                <a:lnTo>
                  <a:pt x="52931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94410" y="2789682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956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115567" y="275082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68" y="2988"/>
                </a:lnTo>
                <a:lnTo>
                  <a:pt x="11158" y="11144"/>
                </a:lnTo>
                <a:lnTo>
                  <a:pt x="2993" y="23252"/>
                </a:lnTo>
                <a:lnTo>
                  <a:pt x="0" y="38100"/>
                </a:lnTo>
                <a:lnTo>
                  <a:pt x="2993" y="52947"/>
                </a:lnTo>
                <a:lnTo>
                  <a:pt x="11158" y="65055"/>
                </a:lnTo>
                <a:lnTo>
                  <a:pt x="23268" y="73211"/>
                </a:lnTo>
                <a:lnTo>
                  <a:pt x="38100" y="76200"/>
                </a:lnTo>
                <a:lnTo>
                  <a:pt x="52931" y="73211"/>
                </a:lnTo>
                <a:lnTo>
                  <a:pt x="65041" y="65055"/>
                </a:lnTo>
                <a:lnTo>
                  <a:pt x="73206" y="52947"/>
                </a:lnTo>
                <a:lnTo>
                  <a:pt x="76200" y="38100"/>
                </a:lnTo>
                <a:lnTo>
                  <a:pt x="73206" y="23252"/>
                </a:lnTo>
                <a:lnTo>
                  <a:pt x="65041" y="11144"/>
                </a:lnTo>
                <a:lnTo>
                  <a:pt x="52931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 txBox="1"/>
          <p:nvPr/>
        </p:nvSpPr>
        <p:spPr>
          <a:xfrm>
            <a:off x="1336294" y="1625600"/>
            <a:ext cx="2499995" cy="12484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dirty="0">
                <a:latin typeface="Univers for BP"/>
                <a:cs typeface="Univers for BP"/>
              </a:rPr>
              <a:t>More</a:t>
            </a:r>
            <a:r>
              <a:rPr sz="1000" spc="-8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energy</a:t>
            </a:r>
            <a:endParaRPr sz="1000">
              <a:latin typeface="Univers for BP"/>
              <a:cs typeface="Univers for BP"/>
            </a:endParaRPr>
          </a:p>
          <a:p>
            <a:pPr marL="12700" marR="1096645">
              <a:lnSpc>
                <a:spcPct val="117700"/>
              </a:lnSpc>
            </a:pPr>
            <a:r>
              <a:rPr sz="1000" spc="-5" dirty="0">
                <a:latin typeface="Univers for BP"/>
                <a:cs typeface="Univers for BP"/>
              </a:rPr>
              <a:t>Evolving transition  Single-use plastics</a:t>
            </a:r>
            <a:r>
              <a:rPr sz="1000" spc="-35" dirty="0">
                <a:latin typeface="Univers for BP"/>
                <a:cs typeface="Univers for BP"/>
              </a:rPr>
              <a:t> </a:t>
            </a:r>
            <a:r>
              <a:rPr sz="1000" dirty="0">
                <a:latin typeface="Univers for BP"/>
                <a:cs typeface="Univers for BP"/>
              </a:rPr>
              <a:t>ban  </a:t>
            </a:r>
            <a:r>
              <a:rPr sz="1000" spc="-5" dirty="0">
                <a:latin typeface="Univers for BP"/>
                <a:cs typeface="Univers for BP"/>
              </a:rPr>
              <a:t>Greater</a:t>
            </a:r>
            <a:r>
              <a:rPr sz="1000" spc="-6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reform</a:t>
            </a:r>
            <a:endParaRPr sz="1000">
              <a:latin typeface="Univers for BP"/>
              <a:cs typeface="Univers for BP"/>
            </a:endParaRPr>
          </a:p>
          <a:p>
            <a:pPr marL="12700" marR="1407795">
              <a:lnSpc>
                <a:spcPct val="117600"/>
              </a:lnSpc>
            </a:pPr>
            <a:r>
              <a:rPr sz="1000" spc="-5" dirty="0">
                <a:latin typeface="Univers for BP"/>
                <a:cs typeface="Univers for BP"/>
              </a:rPr>
              <a:t>Less</a:t>
            </a:r>
            <a:r>
              <a:rPr sz="1000" spc="-4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globalization  Rapid</a:t>
            </a:r>
            <a:r>
              <a:rPr sz="1000" spc="-6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transition</a:t>
            </a:r>
            <a:endParaRPr sz="10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210"/>
              </a:spcBef>
            </a:pPr>
            <a:r>
              <a:rPr sz="1000" spc="-5" dirty="0">
                <a:latin typeface="Univers for BP"/>
                <a:cs typeface="Univers for BP"/>
              </a:rPr>
              <a:t>Supply with no investments in new</a:t>
            </a:r>
            <a:r>
              <a:rPr sz="1000" spc="1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fields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85" name="object 85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3185160" cy="361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5" dirty="0"/>
              <a:t>Demand</a:t>
            </a:r>
            <a:r>
              <a:rPr spc="-170" dirty="0"/>
              <a:t> </a:t>
            </a:r>
            <a:r>
              <a:rPr spc="-60" dirty="0"/>
              <a:t>and</a:t>
            </a:r>
            <a:r>
              <a:rPr spc="-170" dirty="0"/>
              <a:t> </a:t>
            </a:r>
            <a:r>
              <a:rPr spc="-75" dirty="0"/>
              <a:t>supply</a:t>
            </a:r>
            <a:r>
              <a:rPr spc="-170" dirty="0"/>
              <a:t> </a:t>
            </a:r>
            <a:r>
              <a:rPr spc="-45" dirty="0"/>
              <a:t>of</a:t>
            </a:r>
            <a:r>
              <a:rPr spc="-170" dirty="0"/>
              <a:t> </a:t>
            </a:r>
            <a:r>
              <a:rPr spc="-60" dirty="0"/>
              <a:t>oil</a:t>
            </a:r>
          </a:p>
        </p:txBody>
      </p:sp>
      <p:sp>
        <p:nvSpPr>
          <p:cNvPr id="86" name="object 86"/>
          <p:cNvSpPr/>
          <p:nvPr/>
        </p:nvSpPr>
        <p:spPr>
          <a:xfrm>
            <a:off x="6012179" y="1635251"/>
            <a:ext cx="0" cy="2700655"/>
          </a:xfrm>
          <a:custGeom>
            <a:avLst/>
            <a:gdLst/>
            <a:ahLst/>
            <a:cxnLst/>
            <a:rect l="l" t="t" r="r" b="b"/>
            <a:pathLst>
              <a:path h="2700654">
                <a:moveTo>
                  <a:pt x="0" y="0"/>
                </a:moveTo>
                <a:lnTo>
                  <a:pt x="0" y="2700337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686800" y="2763011"/>
            <a:ext cx="45720" cy="939165"/>
          </a:xfrm>
          <a:custGeom>
            <a:avLst/>
            <a:gdLst/>
            <a:ahLst/>
            <a:cxnLst/>
            <a:rect l="l" t="t" r="r" b="b"/>
            <a:pathLst>
              <a:path w="45720" h="939164">
                <a:moveTo>
                  <a:pt x="0" y="0"/>
                </a:moveTo>
                <a:lnTo>
                  <a:pt x="12573" y="0"/>
                </a:lnTo>
                <a:lnTo>
                  <a:pt x="22859" y="1650"/>
                </a:lnTo>
                <a:lnTo>
                  <a:pt x="22859" y="3810"/>
                </a:lnTo>
                <a:lnTo>
                  <a:pt x="22859" y="465581"/>
                </a:lnTo>
                <a:lnTo>
                  <a:pt x="22859" y="467740"/>
                </a:lnTo>
                <a:lnTo>
                  <a:pt x="33147" y="469392"/>
                </a:lnTo>
                <a:lnTo>
                  <a:pt x="45720" y="469392"/>
                </a:lnTo>
                <a:lnTo>
                  <a:pt x="33147" y="469392"/>
                </a:lnTo>
                <a:lnTo>
                  <a:pt x="22859" y="471043"/>
                </a:lnTo>
                <a:lnTo>
                  <a:pt x="22859" y="473201"/>
                </a:lnTo>
                <a:lnTo>
                  <a:pt x="22859" y="934974"/>
                </a:lnTo>
                <a:lnTo>
                  <a:pt x="22859" y="937132"/>
                </a:lnTo>
                <a:lnTo>
                  <a:pt x="12573" y="938784"/>
                </a:lnTo>
                <a:lnTo>
                  <a:pt x="0" y="938784"/>
                </a:lnTo>
              </a:path>
            </a:pathLst>
          </a:custGeom>
          <a:ln w="9144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 txBox="1"/>
          <p:nvPr/>
        </p:nvSpPr>
        <p:spPr>
          <a:xfrm>
            <a:off x="8011794" y="2929763"/>
            <a:ext cx="610870" cy="386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200" dirty="0">
                <a:solidFill>
                  <a:srgbClr val="DC0000"/>
                </a:solidFill>
                <a:latin typeface="Univers for BP"/>
                <a:cs typeface="Univers for BP"/>
              </a:rPr>
              <a:t>Trillions  of</a:t>
            </a:r>
            <a:r>
              <a:rPr sz="1200" spc="-95" dirty="0">
                <a:solidFill>
                  <a:srgbClr val="DC0000"/>
                </a:solidFill>
                <a:latin typeface="Univers for BP"/>
                <a:cs typeface="Univers for BP"/>
              </a:rPr>
              <a:t> </a:t>
            </a:r>
            <a:r>
              <a:rPr sz="1200" dirty="0">
                <a:solidFill>
                  <a:srgbClr val="DC0000"/>
                </a:solidFill>
                <a:latin typeface="Univers for BP"/>
                <a:cs typeface="Univers for BP"/>
              </a:rPr>
              <a:t>$s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90" name="object 9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424687" y="1286596"/>
            <a:ext cx="407670" cy="433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6034">
              <a:lnSpc>
                <a:spcPct val="112799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M</a:t>
            </a:r>
            <a:r>
              <a:rPr sz="1200" b="0" dirty="0">
                <a:latin typeface="Univers for BP Light"/>
                <a:cs typeface="Univers for BP Light"/>
              </a:rPr>
              <a:t>b/d  </a:t>
            </a:r>
            <a:r>
              <a:rPr sz="1200" b="0" spc="-5" dirty="0">
                <a:latin typeface="Univers for BP Light"/>
                <a:cs typeface="Univers for BP Light"/>
              </a:rPr>
              <a:t>140</a:t>
            </a:r>
            <a:endParaRPr sz="12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71526"/>
            <a:ext cx="4878705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65" dirty="0"/>
              <a:t>Five</a:t>
            </a:r>
            <a:r>
              <a:rPr sz="2400" spc="-190" dirty="0"/>
              <a:t> </a:t>
            </a:r>
            <a:r>
              <a:rPr sz="2400" spc="-60" dirty="0"/>
              <a:t>key</a:t>
            </a:r>
            <a:r>
              <a:rPr sz="2400" spc="-180" dirty="0"/>
              <a:t> </a:t>
            </a:r>
            <a:r>
              <a:rPr sz="2400" spc="-80" dirty="0"/>
              <a:t>questions</a:t>
            </a:r>
            <a:r>
              <a:rPr sz="2400" spc="-204" dirty="0"/>
              <a:t> </a:t>
            </a:r>
            <a:r>
              <a:rPr sz="2400" spc="-60" dirty="0"/>
              <a:t>and</a:t>
            </a:r>
            <a:r>
              <a:rPr sz="2400" spc="-190" dirty="0"/>
              <a:t> </a:t>
            </a:r>
            <a:r>
              <a:rPr sz="2400" spc="-80" dirty="0"/>
              <a:t>uncertainties</a:t>
            </a:r>
            <a:endParaRPr sz="240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7321" y="1092072"/>
            <a:ext cx="6405880" cy="2494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much ‘more energy’ does the </a:t>
            </a:r>
            <a:r>
              <a:rPr sz="1800" b="0" spc="5" dirty="0">
                <a:latin typeface="Univers for BP Light"/>
                <a:cs typeface="Univers for BP Light"/>
              </a:rPr>
              <a:t>world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need?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important </a:t>
            </a:r>
            <a:r>
              <a:rPr sz="1800" b="0" spc="5" dirty="0">
                <a:latin typeface="Univers for BP Light"/>
                <a:cs typeface="Univers for BP Light"/>
              </a:rPr>
              <a:t>are </a:t>
            </a:r>
            <a:r>
              <a:rPr sz="1800" b="0" dirty="0">
                <a:latin typeface="Univers for BP Light"/>
                <a:cs typeface="Univers for BP Light"/>
              </a:rPr>
              <a:t>plastics </a:t>
            </a:r>
            <a:r>
              <a:rPr sz="1800" b="0" spc="5" dirty="0">
                <a:latin typeface="Univers for BP Light"/>
                <a:cs typeface="Univers for BP Light"/>
              </a:rPr>
              <a:t>for the </a:t>
            </a:r>
            <a:r>
              <a:rPr sz="1800" b="0" dirty="0">
                <a:latin typeface="Univers for BP Light"/>
                <a:cs typeface="Univers for BP Light"/>
              </a:rPr>
              <a:t>future of oil</a:t>
            </a:r>
            <a:r>
              <a:rPr sz="1800" b="0" spc="-23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demand?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What might happen if the trade disputes</a:t>
            </a:r>
            <a:r>
              <a:rPr sz="1800" b="0" spc="-260" dirty="0">
                <a:solidFill>
                  <a:srgbClr val="DC0000"/>
                </a:solidFill>
                <a:latin typeface="Univers for BP Light"/>
                <a:cs typeface="Univers for BP Light"/>
              </a:rPr>
              <a:t> 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escalate?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quickly </a:t>
            </a:r>
            <a:r>
              <a:rPr sz="1800" b="0" spc="5" dirty="0">
                <a:latin typeface="Univers for BP Light"/>
                <a:cs typeface="Univers for BP Light"/>
              </a:rPr>
              <a:t>could </a:t>
            </a:r>
            <a:r>
              <a:rPr sz="1800" b="0" dirty="0">
                <a:latin typeface="Univers for BP Light"/>
                <a:cs typeface="Univers for BP Light"/>
              </a:rPr>
              <a:t>renewables</a:t>
            </a:r>
            <a:r>
              <a:rPr sz="1800" b="0" spc="-190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grow?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A low-carbon energy system: what more needs </a:t>
            </a:r>
            <a:r>
              <a:rPr sz="1800" b="0" spc="5" dirty="0">
                <a:latin typeface="Univers for BP Light"/>
                <a:cs typeface="Univers for BP Light"/>
              </a:rPr>
              <a:t>to </a:t>
            </a:r>
            <a:r>
              <a:rPr sz="1800" b="0" dirty="0">
                <a:latin typeface="Univers for BP Light"/>
                <a:cs typeface="Univers for BP Light"/>
              </a:rPr>
              <a:t>be</a:t>
            </a:r>
            <a:r>
              <a:rPr sz="1800" b="0" spc="-28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done?</a:t>
            </a:r>
            <a:endParaRPr sz="18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71526"/>
            <a:ext cx="3619500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65" dirty="0"/>
              <a:t>Less </a:t>
            </a:r>
            <a:r>
              <a:rPr sz="2400" spc="-80" dirty="0"/>
              <a:t>globalization</a:t>
            </a:r>
            <a:r>
              <a:rPr sz="2400" spc="-409" dirty="0"/>
              <a:t> </a:t>
            </a:r>
            <a:r>
              <a:rPr sz="2400" spc="-75" dirty="0"/>
              <a:t>scenario</a:t>
            </a:r>
            <a:endParaRPr sz="240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2399" y="1105789"/>
            <a:ext cx="7797165" cy="1396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Reduced</a:t>
            </a:r>
            <a:r>
              <a:rPr sz="1800" b="0" spc="-4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openness</a:t>
            </a:r>
            <a:r>
              <a:rPr sz="1800" b="0" spc="-40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and</a:t>
            </a:r>
            <a:r>
              <a:rPr sz="1800" b="0" spc="-30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trade</a:t>
            </a:r>
            <a:r>
              <a:rPr sz="1800" b="0" spc="-40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leads</a:t>
            </a:r>
            <a:r>
              <a:rPr sz="1800" b="0" spc="-45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to</a:t>
            </a:r>
            <a:r>
              <a:rPr sz="1800" b="0" spc="-15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slight</a:t>
            </a:r>
            <a:r>
              <a:rPr sz="1800" b="0" spc="-4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reduction</a:t>
            </a:r>
            <a:r>
              <a:rPr sz="1800" b="0" spc="-4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in</a:t>
            </a:r>
            <a:r>
              <a:rPr sz="1800" b="0" spc="-15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trend</a:t>
            </a:r>
            <a:r>
              <a:rPr sz="1800" b="0" spc="-4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global</a:t>
            </a:r>
            <a:r>
              <a:rPr sz="1800" b="0" spc="-4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GDP  </a:t>
            </a:r>
            <a:r>
              <a:rPr sz="1800" b="0" spc="5" dirty="0">
                <a:latin typeface="Univers for BP Light"/>
                <a:cs typeface="Univers for BP Light"/>
              </a:rPr>
              <a:t>growth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299085" marR="612775" indent="-28702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Concerns </a:t>
            </a:r>
            <a:r>
              <a:rPr sz="1800" b="0" spc="5" dirty="0">
                <a:latin typeface="Univers for BP Light"/>
                <a:cs typeface="Univers for BP Light"/>
              </a:rPr>
              <a:t>about </a:t>
            </a:r>
            <a:r>
              <a:rPr sz="1800" b="0" dirty="0">
                <a:latin typeface="Univers for BP Light"/>
                <a:cs typeface="Univers for BP Light"/>
              </a:rPr>
              <a:t>energy security </a:t>
            </a:r>
            <a:r>
              <a:rPr sz="1800" b="0" spc="5" dirty="0">
                <a:latin typeface="Univers for BP Light"/>
                <a:cs typeface="Univers for BP Light"/>
              </a:rPr>
              <a:t>adds </a:t>
            </a:r>
            <a:r>
              <a:rPr sz="1800" b="0" dirty="0">
                <a:latin typeface="Univers for BP Light"/>
                <a:cs typeface="Univers for BP Light"/>
              </a:rPr>
              <a:t>a </a:t>
            </a:r>
            <a:r>
              <a:rPr sz="1800" b="0" spc="5" dirty="0">
                <a:latin typeface="Univers for BP Light"/>
                <a:cs typeface="Univers for BP Light"/>
              </a:rPr>
              <a:t>small risk </a:t>
            </a:r>
            <a:r>
              <a:rPr sz="1800" b="0" dirty="0">
                <a:latin typeface="Univers for BP Light"/>
                <a:cs typeface="Univers for BP Light"/>
              </a:rPr>
              <a:t>premium</a:t>
            </a:r>
            <a:r>
              <a:rPr sz="1800" b="0" spc="-30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(10%)</a:t>
            </a:r>
            <a:r>
              <a:rPr sz="1800" b="0" spc="-45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to </a:t>
            </a:r>
            <a:r>
              <a:rPr sz="1800" b="0" dirty="0">
                <a:latin typeface="Univers for BP Light"/>
                <a:cs typeface="Univers for BP Light"/>
              </a:rPr>
              <a:t> imported</a:t>
            </a:r>
            <a:r>
              <a:rPr sz="1800" b="0" spc="-9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energy</a:t>
            </a:r>
            <a:endParaRPr sz="18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4766310" cy="361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80" dirty="0"/>
              <a:t>Alternative scenario: </a:t>
            </a:r>
            <a:r>
              <a:rPr spc="-70" dirty="0"/>
              <a:t>Less</a:t>
            </a:r>
            <a:r>
              <a:rPr spc="-370" dirty="0"/>
              <a:t> </a:t>
            </a:r>
            <a:r>
              <a:rPr spc="-80" dirty="0"/>
              <a:t>globalization</a:t>
            </a:r>
          </a:p>
        </p:txBody>
      </p:sp>
      <p:sp>
        <p:nvSpPr>
          <p:cNvPr id="3" name="object 3"/>
          <p:cNvSpPr/>
          <p:nvPr/>
        </p:nvSpPr>
        <p:spPr>
          <a:xfrm>
            <a:off x="5463540" y="2674620"/>
            <a:ext cx="2458720" cy="0"/>
          </a:xfrm>
          <a:custGeom>
            <a:avLst/>
            <a:gdLst/>
            <a:ahLst/>
            <a:cxnLst/>
            <a:rect l="l" t="t" r="r" b="b"/>
            <a:pathLst>
              <a:path w="2458720">
                <a:moveTo>
                  <a:pt x="0" y="0"/>
                </a:moveTo>
                <a:lnTo>
                  <a:pt x="24582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63540" y="2321051"/>
            <a:ext cx="2458720" cy="0"/>
          </a:xfrm>
          <a:custGeom>
            <a:avLst/>
            <a:gdLst/>
            <a:ahLst/>
            <a:cxnLst/>
            <a:rect l="l" t="t" r="r" b="b"/>
            <a:pathLst>
              <a:path w="2458720">
                <a:moveTo>
                  <a:pt x="0" y="0"/>
                </a:moveTo>
                <a:lnTo>
                  <a:pt x="24582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63540" y="1969007"/>
            <a:ext cx="2458720" cy="0"/>
          </a:xfrm>
          <a:custGeom>
            <a:avLst/>
            <a:gdLst/>
            <a:ahLst/>
            <a:cxnLst/>
            <a:rect l="l" t="t" r="r" b="b"/>
            <a:pathLst>
              <a:path w="2458720">
                <a:moveTo>
                  <a:pt x="0" y="0"/>
                </a:moveTo>
                <a:lnTo>
                  <a:pt x="245821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63540" y="1615439"/>
            <a:ext cx="2458720" cy="0"/>
          </a:xfrm>
          <a:custGeom>
            <a:avLst/>
            <a:gdLst/>
            <a:ahLst/>
            <a:cxnLst/>
            <a:rect l="l" t="t" r="r" b="b"/>
            <a:pathLst>
              <a:path w="2458720">
                <a:moveTo>
                  <a:pt x="0" y="0"/>
                </a:moveTo>
                <a:lnTo>
                  <a:pt x="245821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508242" y="2181605"/>
            <a:ext cx="1414780" cy="358140"/>
          </a:xfrm>
          <a:custGeom>
            <a:avLst/>
            <a:gdLst/>
            <a:ahLst/>
            <a:cxnLst/>
            <a:rect l="l" t="t" r="r" b="b"/>
            <a:pathLst>
              <a:path w="1414779" h="358139">
                <a:moveTo>
                  <a:pt x="0" y="0"/>
                </a:moveTo>
                <a:lnTo>
                  <a:pt x="30261" y="21748"/>
                </a:lnTo>
                <a:lnTo>
                  <a:pt x="73025" y="53022"/>
                </a:lnTo>
                <a:lnTo>
                  <a:pt x="125408" y="87725"/>
                </a:lnTo>
                <a:lnTo>
                  <a:pt x="184530" y="119761"/>
                </a:lnTo>
                <a:lnTo>
                  <a:pt x="228622" y="139060"/>
                </a:lnTo>
                <a:lnTo>
                  <a:pt x="277843" y="158547"/>
                </a:lnTo>
                <a:lnTo>
                  <a:pt x="330485" y="177752"/>
                </a:lnTo>
                <a:lnTo>
                  <a:pt x="384842" y="196205"/>
                </a:lnTo>
                <a:lnTo>
                  <a:pt x="439207" y="213438"/>
                </a:lnTo>
                <a:lnTo>
                  <a:pt x="491871" y="228981"/>
                </a:lnTo>
                <a:lnTo>
                  <a:pt x="543115" y="242567"/>
                </a:lnTo>
                <a:lnTo>
                  <a:pt x="594359" y="254446"/>
                </a:lnTo>
                <a:lnTo>
                  <a:pt x="645604" y="265112"/>
                </a:lnTo>
                <a:lnTo>
                  <a:pt x="696848" y="275058"/>
                </a:lnTo>
                <a:lnTo>
                  <a:pt x="748093" y="284778"/>
                </a:lnTo>
                <a:lnTo>
                  <a:pt x="799337" y="294767"/>
                </a:lnTo>
                <a:lnTo>
                  <a:pt x="850582" y="305547"/>
                </a:lnTo>
                <a:lnTo>
                  <a:pt x="901826" y="316752"/>
                </a:lnTo>
                <a:lnTo>
                  <a:pt x="953071" y="327723"/>
                </a:lnTo>
                <a:lnTo>
                  <a:pt x="1004315" y="337805"/>
                </a:lnTo>
                <a:lnTo>
                  <a:pt x="1055560" y="346343"/>
                </a:lnTo>
                <a:lnTo>
                  <a:pt x="1106804" y="352679"/>
                </a:lnTo>
                <a:lnTo>
                  <a:pt x="1158049" y="356279"/>
                </a:lnTo>
                <a:lnTo>
                  <a:pt x="1209293" y="357561"/>
                </a:lnTo>
                <a:lnTo>
                  <a:pt x="1260538" y="357298"/>
                </a:lnTo>
                <a:lnTo>
                  <a:pt x="1311782" y="356263"/>
                </a:lnTo>
                <a:lnTo>
                  <a:pt x="1363027" y="355227"/>
                </a:lnTo>
                <a:lnTo>
                  <a:pt x="1414272" y="354964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648068" y="2257425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4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955917" y="236715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6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263765" y="2432685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6949" y="3476"/>
                </a:lnTo>
                <a:lnTo>
                  <a:pt x="12906" y="12954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5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570089" y="249059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5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877936" y="249212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6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508242" y="2181605"/>
            <a:ext cx="1414780" cy="179705"/>
          </a:xfrm>
          <a:custGeom>
            <a:avLst/>
            <a:gdLst/>
            <a:ahLst/>
            <a:cxnLst/>
            <a:rect l="l" t="t" r="r" b="b"/>
            <a:pathLst>
              <a:path w="1414779" h="179705">
                <a:moveTo>
                  <a:pt x="0" y="0"/>
                </a:moveTo>
                <a:lnTo>
                  <a:pt x="30261" y="9642"/>
                </a:lnTo>
                <a:lnTo>
                  <a:pt x="73025" y="23510"/>
                </a:lnTo>
                <a:lnTo>
                  <a:pt x="125408" y="38736"/>
                </a:lnTo>
                <a:lnTo>
                  <a:pt x="184530" y="52450"/>
                </a:lnTo>
                <a:lnTo>
                  <a:pt x="228622" y="60191"/>
                </a:lnTo>
                <a:lnTo>
                  <a:pt x="277843" y="67596"/>
                </a:lnTo>
                <a:lnTo>
                  <a:pt x="330485" y="74755"/>
                </a:lnTo>
                <a:lnTo>
                  <a:pt x="384842" y="81755"/>
                </a:lnTo>
                <a:lnTo>
                  <a:pt x="439207" y="88684"/>
                </a:lnTo>
                <a:lnTo>
                  <a:pt x="491871" y="95631"/>
                </a:lnTo>
                <a:lnTo>
                  <a:pt x="543115" y="102630"/>
                </a:lnTo>
                <a:lnTo>
                  <a:pt x="594359" y="109549"/>
                </a:lnTo>
                <a:lnTo>
                  <a:pt x="645604" y="116411"/>
                </a:lnTo>
                <a:lnTo>
                  <a:pt x="696848" y="123241"/>
                </a:lnTo>
                <a:lnTo>
                  <a:pt x="748093" y="130065"/>
                </a:lnTo>
                <a:lnTo>
                  <a:pt x="799337" y="136906"/>
                </a:lnTo>
                <a:lnTo>
                  <a:pt x="850582" y="144354"/>
                </a:lnTo>
                <a:lnTo>
                  <a:pt x="901826" y="152508"/>
                </a:lnTo>
                <a:lnTo>
                  <a:pt x="953071" y="160655"/>
                </a:lnTo>
                <a:lnTo>
                  <a:pt x="1004315" y="168082"/>
                </a:lnTo>
                <a:lnTo>
                  <a:pt x="1055560" y="174077"/>
                </a:lnTo>
                <a:lnTo>
                  <a:pt x="1106804" y="177926"/>
                </a:lnTo>
                <a:lnTo>
                  <a:pt x="1158049" y="179084"/>
                </a:lnTo>
                <a:lnTo>
                  <a:pt x="1209293" y="178082"/>
                </a:lnTo>
                <a:lnTo>
                  <a:pt x="1260538" y="175640"/>
                </a:lnTo>
                <a:lnTo>
                  <a:pt x="1311782" y="172480"/>
                </a:lnTo>
                <a:lnTo>
                  <a:pt x="1363027" y="169319"/>
                </a:lnTo>
                <a:lnTo>
                  <a:pt x="1414272" y="166877"/>
                </a:lnTo>
              </a:path>
            </a:pathLst>
          </a:custGeom>
          <a:ln w="28956">
            <a:solidFill>
              <a:srgbClr val="CD9B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48068" y="219036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4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955917" y="2233041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4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263765" y="227418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6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570089" y="231533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6949" y="3476"/>
                </a:lnTo>
                <a:lnTo>
                  <a:pt x="12906" y="12954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877936" y="230466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4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62778" y="1690877"/>
            <a:ext cx="1045844" cy="490855"/>
          </a:xfrm>
          <a:custGeom>
            <a:avLst/>
            <a:gdLst/>
            <a:ahLst/>
            <a:cxnLst/>
            <a:rect l="l" t="t" r="r" b="b"/>
            <a:pathLst>
              <a:path w="1045845" h="490855">
                <a:moveTo>
                  <a:pt x="0" y="0"/>
                </a:moveTo>
                <a:lnTo>
                  <a:pt x="307848" y="102108"/>
                </a:lnTo>
                <a:lnTo>
                  <a:pt x="615696" y="228600"/>
                </a:lnTo>
                <a:lnTo>
                  <a:pt x="922020" y="396240"/>
                </a:lnTo>
                <a:lnTo>
                  <a:pt x="1045464" y="490728"/>
                </a:lnTo>
              </a:path>
            </a:pathLst>
          </a:custGeom>
          <a:ln w="28956">
            <a:solidFill>
              <a:srgbClr val="0000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013705" y="2568829"/>
            <a:ext cx="3219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013705" y="2215642"/>
            <a:ext cx="3219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6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013705" y="1862327"/>
            <a:ext cx="3219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3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282310" y="276694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897117" y="276694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11543" y="276694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126351" y="276694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741157" y="276694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8024621" y="175488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107680" y="1716023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38100" y="76200"/>
                </a:lnTo>
                <a:lnTo>
                  <a:pt x="52947" y="73211"/>
                </a:lnTo>
                <a:lnTo>
                  <a:pt x="65055" y="65055"/>
                </a:lnTo>
                <a:lnTo>
                  <a:pt x="73211" y="52947"/>
                </a:lnTo>
                <a:lnTo>
                  <a:pt x="76200" y="38100"/>
                </a:lnTo>
                <a:lnTo>
                  <a:pt x="73211" y="23252"/>
                </a:lnTo>
                <a:lnTo>
                  <a:pt x="65055" y="11144"/>
                </a:lnTo>
                <a:lnTo>
                  <a:pt x="52947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8282685" y="1666113"/>
            <a:ext cx="18288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dirty="0">
                <a:latin typeface="Univers for BP"/>
                <a:cs typeface="Univers for BP"/>
              </a:rPr>
              <a:t>ET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8024621" y="2096261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956">
            <a:solidFill>
              <a:srgbClr val="CD9B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107680" y="20574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38100" y="76200"/>
                </a:lnTo>
                <a:lnTo>
                  <a:pt x="52947" y="73211"/>
                </a:lnTo>
                <a:lnTo>
                  <a:pt x="65055" y="65055"/>
                </a:lnTo>
                <a:lnTo>
                  <a:pt x="73211" y="52947"/>
                </a:lnTo>
                <a:lnTo>
                  <a:pt x="76200" y="38100"/>
                </a:lnTo>
                <a:lnTo>
                  <a:pt x="73211" y="23252"/>
                </a:lnTo>
                <a:lnTo>
                  <a:pt x="65055" y="11144"/>
                </a:lnTo>
                <a:lnTo>
                  <a:pt x="52947" y="2988"/>
                </a:lnTo>
                <a:lnTo>
                  <a:pt x="38100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8282685" y="2007235"/>
            <a:ext cx="793750" cy="327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000"/>
              </a:lnSpc>
            </a:pPr>
            <a:r>
              <a:rPr sz="1000" spc="-5" dirty="0">
                <a:latin typeface="Univers for BP"/>
                <a:cs typeface="Univers for BP"/>
              </a:rPr>
              <a:t>Less  glo</a:t>
            </a:r>
            <a:r>
              <a:rPr sz="1000" dirty="0">
                <a:latin typeface="Univers for BP"/>
                <a:cs typeface="Univers for BP"/>
              </a:rPr>
              <a:t>b</a:t>
            </a:r>
            <a:r>
              <a:rPr sz="1000" spc="-5" dirty="0">
                <a:latin typeface="Univers for BP"/>
                <a:cs typeface="Univers for BP"/>
              </a:rPr>
              <a:t>al</a:t>
            </a:r>
            <a:r>
              <a:rPr sz="1000" dirty="0">
                <a:latin typeface="Univers for BP"/>
                <a:cs typeface="Univers for BP"/>
              </a:rPr>
              <a:t>i</a:t>
            </a:r>
            <a:r>
              <a:rPr sz="1000" spc="-5" dirty="0">
                <a:latin typeface="Univers for BP"/>
                <a:cs typeface="Univers for BP"/>
              </a:rPr>
              <a:t>zation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6501384" y="1635251"/>
            <a:ext cx="0" cy="1048385"/>
          </a:xfrm>
          <a:custGeom>
            <a:avLst/>
            <a:gdLst/>
            <a:ahLst/>
            <a:cxnLst/>
            <a:rect l="l" t="t" r="r" b="b"/>
            <a:pathLst>
              <a:path h="1048385">
                <a:moveTo>
                  <a:pt x="0" y="0"/>
                </a:moveTo>
                <a:lnTo>
                  <a:pt x="0" y="1048004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991227" y="1288034"/>
            <a:ext cx="389255" cy="4241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M</a:t>
            </a:r>
            <a:r>
              <a:rPr sz="1200" b="0" dirty="0">
                <a:latin typeface="Univers for BP Light"/>
                <a:cs typeface="Univers for BP Light"/>
              </a:rPr>
              <a:t>toe</a:t>
            </a:r>
            <a:endParaRPr sz="1200">
              <a:latin typeface="Univers for BP Light"/>
              <a:cs typeface="Univers for BP Light"/>
            </a:endParaRPr>
          </a:p>
          <a:p>
            <a:pPr marL="246379">
              <a:lnSpc>
                <a:spcPct val="100000"/>
              </a:lnSpc>
              <a:spcBef>
                <a:spcPts val="300"/>
              </a:spcBef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5463540" y="4442459"/>
            <a:ext cx="2418715" cy="0"/>
          </a:xfrm>
          <a:custGeom>
            <a:avLst/>
            <a:gdLst/>
            <a:ahLst/>
            <a:cxnLst/>
            <a:rect l="l" t="t" r="r" b="b"/>
            <a:pathLst>
              <a:path w="2418715">
                <a:moveTo>
                  <a:pt x="0" y="0"/>
                </a:moveTo>
                <a:lnTo>
                  <a:pt x="24185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463540" y="4192523"/>
            <a:ext cx="2418715" cy="0"/>
          </a:xfrm>
          <a:custGeom>
            <a:avLst/>
            <a:gdLst/>
            <a:ahLst/>
            <a:cxnLst/>
            <a:rect l="l" t="t" r="r" b="b"/>
            <a:pathLst>
              <a:path w="2418715">
                <a:moveTo>
                  <a:pt x="0" y="0"/>
                </a:moveTo>
                <a:lnTo>
                  <a:pt x="24185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463540" y="3942588"/>
            <a:ext cx="2418715" cy="0"/>
          </a:xfrm>
          <a:custGeom>
            <a:avLst/>
            <a:gdLst/>
            <a:ahLst/>
            <a:cxnLst/>
            <a:rect l="l" t="t" r="r" b="b"/>
            <a:pathLst>
              <a:path w="2418715">
                <a:moveTo>
                  <a:pt x="0" y="0"/>
                </a:moveTo>
                <a:lnTo>
                  <a:pt x="24185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463540" y="3444240"/>
            <a:ext cx="2418715" cy="0"/>
          </a:xfrm>
          <a:custGeom>
            <a:avLst/>
            <a:gdLst/>
            <a:ahLst/>
            <a:cxnLst/>
            <a:rect l="l" t="t" r="r" b="b"/>
            <a:pathLst>
              <a:path w="2418715">
                <a:moveTo>
                  <a:pt x="0" y="0"/>
                </a:moveTo>
                <a:lnTo>
                  <a:pt x="24185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463540" y="3194304"/>
            <a:ext cx="2418715" cy="0"/>
          </a:xfrm>
          <a:custGeom>
            <a:avLst/>
            <a:gdLst/>
            <a:ahLst/>
            <a:cxnLst/>
            <a:rect l="l" t="t" r="r" b="b"/>
            <a:pathLst>
              <a:path w="2418715">
                <a:moveTo>
                  <a:pt x="0" y="0"/>
                </a:moveTo>
                <a:lnTo>
                  <a:pt x="24185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463540" y="3694176"/>
            <a:ext cx="2418715" cy="0"/>
          </a:xfrm>
          <a:custGeom>
            <a:avLst/>
            <a:gdLst/>
            <a:ahLst/>
            <a:cxnLst/>
            <a:rect l="l" t="t" r="r" b="b"/>
            <a:pathLst>
              <a:path w="2418715">
                <a:moveTo>
                  <a:pt x="0" y="0"/>
                </a:moveTo>
                <a:lnTo>
                  <a:pt x="2418588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491478" y="3467004"/>
            <a:ext cx="1390015" cy="470534"/>
          </a:xfrm>
          <a:custGeom>
            <a:avLst/>
            <a:gdLst/>
            <a:ahLst/>
            <a:cxnLst/>
            <a:rect l="l" t="t" r="r" b="b"/>
            <a:pathLst>
              <a:path w="1390015" h="470535">
                <a:moveTo>
                  <a:pt x="0" y="470249"/>
                </a:moveTo>
                <a:lnTo>
                  <a:pt x="18327" y="445295"/>
                </a:lnTo>
                <a:lnTo>
                  <a:pt x="42526" y="410285"/>
                </a:lnTo>
                <a:lnTo>
                  <a:pt x="71754" y="369065"/>
                </a:lnTo>
                <a:lnTo>
                  <a:pt x="105174" y="325480"/>
                </a:lnTo>
                <a:lnTo>
                  <a:pt x="141946" y="283377"/>
                </a:lnTo>
                <a:lnTo>
                  <a:pt x="181228" y="246602"/>
                </a:lnTo>
                <a:lnTo>
                  <a:pt x="218079" y="218526"/>
                </a:lnTo>
                <a:lnTo>
                  <a:pt x="258802" y="190975"/>
                </a:lnTo>
                <a:lnTo>
                  <a:pt x="302340" y="164379"/>
                </a:lnTo>
                <a:lnTo>
                  <a:pt x="347635" y="139169"/>
                </a:lnTo>
                <a:lnTo>
                  <a:pt x="393630" y="115777"/>
                </a:lnTo>
                <a:lnTo>
                  <a:pt x="439267" y="94633"/>
                </a:lnTo>
                <a:lnTo>
                  <a:pt x="483489" y="76168"/>
                </a:lnTo>
                <a:lnTo>
                  <a:pt x="533844" y="58207"/>
                </a:lnTo>
                <a:lnTo>
                  <a:pt x="584200" y="43689"/>
                </a:lnTo>
                <a:lnTo>
                  <a:pt x="634555" y="32035"/>
                </a:lnTo>
                <a:lnTo>
                  <a:pt x="684911" y="22668"/>
                </a:lnTo>
                <a:lnTo>
                  <a:pt x="735266" y="15008"/>
                </a:lnTo>
                <a:lnTo>
                  <a:pt x="785622" y="8477"/>
                </a:lnTo>
                <a:lnTo>
                  <a:pt x="835977" y="3626"/>
                </a:lnTo>
                <a:lnTo>
                  <a:pt x="886333" y="956"/>
                </a:lnTo>
                <a:lnTo>
                  <a:pt x="936688" y="0"/>
                </a:lnTo>
                <a:lnTo>
                  <a:pt x="987044" y="292"/>
                </a:lnTo>
                <a:lnTo>
                  <a:pt x="1037399" y="1368"/>
                </a:lnTo>
                <a:lnTo>
                  <a:pt x="1087754" y="2762"/>
                </a:lnTo>
                <a:lnTo>
                  <a:pt x="1138110" y="4804"/>
                </a:lnTo>
                <a:lnTo>
                  <a:pt x="1188466" y="8006"/>
                </a:lnTo>
                <a:lnTo>
                  <a:pt x="1238821" y="11985"/>
                </a:lnTo>
                <a:lnTo>
                  <a:pt x="1289177" y="16355"/>
                </a:lnTo>
                <a:lnTo>
                  <a:pt x="1339532" y="20733"/>
                </a:lnTo>
                <a:lnTo>
                  <a:pt x="1389888" y="24733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628256" y="366915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4"/>
                </a:lnTo>
                <a:lnTo>
                  <a:pt x="3458" y="27003"/>
                </a:lnTo>
                <a:lnTo>
                  <a:pt x="0" y="44196"/>
                </a:lnTo>
                <a:lnTo>
                  <a:pt x="3458" y="61388"/>
                </a:lnTo>
                <a:lnTo>
                  <a:pt x="12906" y="75438"/>
                </a:lnTo>
                <a:lnTo>
                  <a:pt x="26949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931532" y="349846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3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233284" y="342988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6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535036" y="342531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3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838313" y="3446653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6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491478" y="3588846"/>
            <a:ext cx="1390015" cy="348615"/>
          </a:xfrm>
          <a:custGeom>
            <a:avLst/>
            <a:gdLst/>
            <a:ahLst/>
            <a:cxnLst/>
            <a:rect l="l" t="t" r="r" b="b"/>
            <a:pathLst>
              <a:path w="1390015" h="348614">
                <a:moveTo>
                  <a:pt x="0" y="348408"/>
                </a:moveTo>
                <a:lnTo>
                  <a:pt x="18327" y="324934"/>
                </a:lnTo>
                <a:lnTo>
                  <a:pt x="42526" y="291425"/>
                </a:lnTo>
                <a:lnTo>
                  <a:pt x="71754" y="252251"/>
                </a:lnTo>
                <a:lnTo>
                  <a:pt x="105174" y="211783"/>
                </a:lnTo>
                <a:lnTo>
                  <a:pt x="141946" y="174391"/>
                </a:lnTo>
                <a:lnTo>
                  <a:pt x="181228" y="144446"/>
                </a:lnTo>
                <a:lnTo>
                  <a:pt x="224626" y="121884"/>
                </a:lnTo>
                <a:lnTo>
                  <a:pt x="273054" y="103269"/>
                </a:lnTo>
                <a:lnTo>
                  <a:pt x="324834" y="87724"/>
                </a:lnTo>
                <a:lnTo>
                  <a:pt x="378285" y="74370"/>
                </a:lnTo>
                <a:lnTo>
                  <a:pt x="431730" y="62328"/>
                </a:lnTo>
                <a:lnTo>
                  <a:pt x="483489" y="50720"/>
                </a:lnTo>
                <a:lnTo>
                  <a:pt x="533844" y="39583"/>
                </a:lnTo>
                <a:lnTo>
                  <a:pt x="584200" y="29699"/>
                </a:lnTo>
                <a:lnTo>
                  <a:pt x="634555" y="21113"/>
                </a:lnTo>
                <a:lnTo>
                  <a:pt x="684911" y="13871"/>
                </a:lnTo>
                <a:lnTo>
                  <a:pt x="735266" y="8019"/>
                </a:lnTo>
                <a:lnTo>
                  <a:pt x="785622" y="3603"/>
                </a:lnTo>
                <a:lnTo>
                  <a:pt x="835977" y="946"/>
                </a:lnTo>
                <a:lnTo>
                  <a:pt x="886333" y="0"/>
                </a:lnTo>
                <a:lnTo>
                  <a:pt x="936688" y="443"/>
                </a:lnTo>
                <a:lnTo>
                  <a:pt x="987044" y="1956"/>
                </a:lnTo>
                <a:lnTo>
                  <a:pt x="1037399" y="4217"/>
                </a:lnTo>
                <a:lnTo>
                  <a:pt x="1087754" y="6905"/>
                </a:lnTo>
                <a:lnTo>
                  <a:pt x="1138110" y="10441"/>
                </a:lnTo>
                <a:lnTo>
                  <a:pt x="1188466" y="15089"/>
                </a:lnTo>
                <a:lnTo>
                  <a:pt x="1238821" y="20478"/>
                </a:lnTo>
                <a:lnTo>
                  <a:pt x="1289177" y="26237"/>
                </a:lnTo>
                <a:lnTo>
                  <a:pt x="1339532" y="31996"/>
                </a:lnTo>
                <a:lnTo>
                  <a:pt x="1389888" y="37385"/>
                </a:lnTo>
              </a:path>
            </a:pathLst>
          </a:custGeom>
          <a:ln w="28956">
            <a:solidFill>
              <a:srgbClr val="CD9B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628256" y="368896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3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931532" y="359448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4"/>
                </a:lnTo>
                <a:lnTo>
                  <a:pt x="3458" y="27003"/>
                </a:lnTo>
                <a:lnTo>
                  <a:pt x="0" y="44196"/>
                </a:lnTo>
                <a:lnTo>
                  <a:pt x="3458" y="61388"/>
                </a:lnTo>
                <a:lnTo>
                  <a:pt x="12906" y="75438"/>
                </a:lnTo>
                <a:lnTo>
                  <a:pt x="26949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8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233284" y="354876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3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535036" y="355180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5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3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838313" y="358228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5" y="0"/>
                </a:moveTo>
                <a:lnTo>
                  <a:pt x="26949" y="3476"/>
                </a:lnTo>
                <a:lnTo>
                  <a:pt x="12906" y="12953"/>
                </a:lnTo>
                <a:lnTo>
                  <a:pt x="3458" y="27003"/>
                </a:lnTo>
                <a:lnTo>
                  <a:pt x="0" y="44196"/>
                </a:lnTo>
                <a:lnTo>
                  <a:pt x="3458" y="61388"/>
                </a:lnTo>
                <a:lnTo>
                  <a:pt x="12906" y="75437"/>
                </a:lnTo>
                <a:lnTo>
                  <a:pt x="26949" y="84915"/>
                </a:lnTo>
                <a:lnTo>
                  <a:pt x="44195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5" y="0"/>
                </a:lnTo>
                <a:close/>
              </a:path>
            </a:pathLst>
          </a:custGeom>
          <a:solidFill>
            <a:srgbClr val="CD9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462778" y="3932682"/>
            <a:ext cx="1028700" cy="379730"/>
          </a:xfrm>
          <a:custGeom>
            <a:avLst/>
            <a:gdLst/>
            <a:ahLst/>
            <a:cxnLst/>
            <a:rect l="l" t="t" r="r" b="b"/>
            <a:pathLst>
              <a:path w="1028700" h="379729">
                <a:moveTo>
                  <a:pt x="0" y="307848"/>
                </a:moveTo>
                <a:lnTo>
                  <a:pt x="303275" y="379476"/>
                </a:lnTo>
                <a:lnTo>
                  <a:pt x="605027" y="246888"/>
                </a:lnTo>
                <a:lnTo>
                  <a:pt x="906780" y="0"/>
                </a:lnTo>
                <a:lnTo>
                  <a:pt x="1028700" y="4572"/>
                </a:lnTo>
              </a:path>
            </a:pathLst>
          </a:custGeom>
          <a:ln w="28956">
            <a:solidFill>
              <a:srgbClr val="0000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5013705" y="3088894"/>
            <a:ext cx="322580" cy="145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461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6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  <a:p>
            <a:pPr marL="54610">
              <a:lnSpc>
                <a:spcPct val="100000"/>
              </a:lnSpc>
              <a:spcBef>
                <a:spcPts val="525"/>
              </a:spcBef>
            </a:pPr>
            <a:r>
              <a:rPr sz="1200" b="0" dirty="0">
                <a:latin typeface="Univers for BP Light"/>
                <a:cs typeface="Univers for BP Light"/>
              </a:rPr>
              <a:t>3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  <a:p>
            <a:pPr marR="5080" algn="r">
              <a:lnSpc>
                <a:spcPct val="100000"/>
              </a:lnSpc>
              <a:spcBef>
                <a:spcPts val="525"/>
              </a:spcBef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3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6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282310" y="453481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886958" y="453481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491732" y="453481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7096125" y="453481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7700898" y="453481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6493764" y="3211067"/>
            <a:ext cx="0" cy="1209040"/>
          </a:xfrm>
          <a:custGeom>
            <a:avLst/>
            <a:gdLst/>
            <a:ahLst/>
            <a:cxnLst/>
            <a:rect l="l" t="t" r="r" b="b"/>
            <a:pathLst>
              <a:path h="1209039">
                <a:moveTo>
                  <a:pt x="0" y="0"/>
                </a:moveTo>
                <a:lnTo>
                  <a:pt x="0" y="1208582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6831330" y="3206750"/>
            <a:ext cx="28321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US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6718172" y="1697354"/>
            <a:ext cx="51054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Univers for BP"/>
                <a:cs typeface="Univers for BP"/>
              </a:rPr>
              <a:t>C</a:t>
            </a:r>
            <a:r>
              <a:rPr sz="1400" spc="-10" dirty="0">
                <a:latin typeface="Univers for BP"/>
                <a:cs typeface="Univers for BP"/>
              </a:rPr>
              <a:t>h</a:t>
            </a:r>
            <a:r>
              <a:rPr sz="1400" dirty="0">
                <a:latin typeface="Univers for BP"/>
                <a:cs typeface="Univers for BP"/>
              </a:rPr>
              <a:t>i</a:t>
            </a:r>
            <a:r>
              <a:rPr sz="1400" spc="-10" dirty="0">
                <a:latin typeface="Univers for BP"/>
                <a:cs typeface="Univers for BP"/>
              </a:rPr>
              <a:t>n</a:t>
            </a:r>
            <a:r>
              <a:rPr sz="1400" dirty="0">
                <a:latin typeface="Univers for BP"/>
                <a:cs typeface="Univers for BP"/>
              </a:rPr>
              <a:t>a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475284" y="878078"/>
            <a:ext cx="6423025" cy="476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528185" algn="l"/>
              </a:tabLst>
            </a:pPr>
            <a:r>
              <a:rPr sz="1400" dirty="0">
                <a:latin typeface="Univers for BP"/>
                <a:cs typeface="Univers for BP"/>
              </a:rPr>
              <a:t>Difference relative to </a:t>
            </a:r>
            <a:r>
              <a:rPr sz="1400" spc="-5" dirty="0">
                <a:latin typeface="Univers for BP"/>
                <a:cs typeface="Univers for BP"/>
              </a:rPr>
              <a:t>ET </a:t>
            </a:r>
            <a:r>
              <a:rPr sz="1400" dirty="0">
                <a:latin typeface="Univers for BP"/>
                <a:cs typeface="Univers for BP"/>
              </a:rPr>
              <a:t>scenario</a:t>
            </a:r>
            <a:r>
              <a:rPr sz="1400" spc="-130" dirty="0">
                <a:latin typeface="Univers for BP"/>
                <a:cs typeface="Univers for BP"/>
              </a:rPr>
              <a:t> </a:t>
            </a:r>
            <a:r>
              <a:rPr sz="1400" dirty="0">
                <a:latin typeface="Univers for BP"/>
                <a:cs typeface="Univers for BP"/>
              </a:rPr>
              <a:t>in</a:t>
            </a:r>
            <a:r>
              <a:rPr sz="1400" spc="-20" dirty="0">
                <a:latin typeface="Univers for BP"/>
                <a:cs typeface="Univers for BP"/>
              </a:rPr>
              <a:t> </a:t>
            </a:r>
            <a:r>
              <a:rPr sz="1400" dirty="0">
                <a:latin typeface="Univers for BP"/>
                <a:cs typeface="Univers for BP"/>
              </a:rPr>
              <a:t>2040:	Net </a:t>
            </a:r>
            <a:r>
              <a:rPr sz="1400" spc="-5" dirty="0">
                <a:latin typeface="Univers for BP"/>
                <a:cs typeface="Univers for BP"/>
              </a:rPr>
              <a:t>exports (oil </a:t>
            </a:r>
            <a:r>
              <a:rPr sz="1400" spc="5" dirty="0">
                <a:latin typeface="Univers for BP"/>
                <a:cs typeface="Univers for BP"/>
              </a:rPr>
              <a:t>&amp;</a:t>
            </a:r>
            <a:r>
              <a:rPr sz="1400" spc="-114" dirty="0">
                <a:latin typeface="Univers for BP"/>
                <a:cs typeface="Univers for BP"/>
              </a:rPr>
              <a:t> </a:t>
            </a:r>
            <a:r>
              <a:rPr sz="1400" dirty="0">
                <a:latin typeface="Univers for BP"/>
                <a:cs typeface="Univers for BP"/>
              </a:rPr>
              <a:t>gas)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400" spc="-5" dirty="0">
                <a:latin typeface="Univers for BP"/>
                <a:cs typeface="Univers for BP"/>
              </a:rPr>
              <a:t>Global GDP and</a:t>
            </a:r>
            <a:r>
              <a:rPr sz="1400" spc="-9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energy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851916" y="4395215"/>
            <a:ext cx="3427729" cy="0"/>
          </a:xfrm>
          <a:custGeom>
            <a:avLst/>
            <a:gdLst/>
            <a:ahLst/>
            <a:cxnLst/>
            <a:rect l="l" t="t" r="r" b="b"/>
            <a:pathLst>
              <a:path w="3427729">
                <a:moveTo>
                  <a:pt x="0" y="0"/>
                </a:moveTo>
                <a:lnTo>
                  <a:pt x="342747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51916" y="1776983"/>
            <a:ext cx="3427729" cy="0"/>
          </a:xfrm>
          <a:custGeom>
            <a:avLst/>
            <a:gdLst/>
            <a:ahLst/>
            <a:cxnLst/>
            <a:rect l="l" t="t" r="r" b="b"/>
            <a:pathLst>
              <a:path w="3427729">
                <a:moveTo>
                  <a:pt x="0" y="0"/>
                </a:moveTo>
                <a:lnTo>
                  <a:pt x="342747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418896" y="1671573"/>
            <a:ext cx="306705" cy="2821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461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1%</a:t>
            </a:r>
            <a:endParaRPr sz="1200">
              <a:latin typeface="Univers for BP Light"/>
              <a:cs typeface="Univers for BP Light"/>
            </a:endParaRPr>
          </a:p>
          <a:p>
            <a:pPr marL="54610">
              <a:lnSpc>
                <a:spcPct val="100000"/>
              </a:lnSpc>
              <a:spcBef>
                <a:spcPts val="1135"/>
              </a:spcBef>
            </a:pP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1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2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3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4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10" dirty="0">
                <a:latin typeface="Univers for BP Light"/>
                <a:cs typeface="Univers for BP Light"/>
              </a:rPr>
              <a:t>5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6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sz="1200" b="0" dirty="0">
                <a:latin typeface="Univers for BP Light"/>
                <a:cs typeface="Univers for BP Light"/>
              </a:rPr>
              <a:t>-</a:t>
            </a:r>
            <a:r>
              <a:rPr sz="1200" b="0" spc="-5" dirty="0">
                <a:latin typeface="Univers for BP Light"/>
                <a:cs typeface="Univers for BP Light"/>
              </a:rPr>
              <a:t>7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540002" y="1519428"/>
            <a:ext cx="213233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645285" algn="l"/>
              </a:tabLst>
            </a:pPr>
            <a:r>
              <a:rPr sz="1200" b="0" spc="-5" dirty="0">
                <a:latin typeface="Univers for BP Light"/>
                <a:cs typeface="Univers for BP Light"/>
              </a:rPr>
              <a:t>GD</a:t>
            </a:r>
            <a:r>
              <a:rPr sz="1200" b="0" dirty="0">
                <a:latin typeface="Univers for BP Light"/>
                <a:cs typeface="Univers for BP Light"/>
              </a:rPr>
              <a:t>P	En</a:t>
            </a:r>
            <a:r>
              <a:rPr sz="1200" b="0" spc="-10" dirty="0">
                <a:latin typeface="Univers for BP Light"/>
                <a:cs typeface="Univers for BP Light"/>
              </a:rPr>
              <a:t>e</a:t>
            </a:r>
            <a:r>
              <a:rPr sz="1200" b="0" spc="5" dirty="0">
                <a:latin typeface="Univers for BP Light"/>
                <a:cs typeface="Univers for BP Light"/>
              </a:rPr>
              <a:t>r</a:t>
            </a:r>
            <a:r>
              <a:rPr sz="1200" b="0" spc="-10" dirty="0">
                <a:latin typeface="Univers for BP Light"/>
                <a:cs typeface="Univers for BP Light"/>
              </a:rPr>
              <a:t>g</a:t>
            </a:r>
            <a:r>
              <a:rPr sz="1200" b="0" dirty="0">
                <a:latin typeface="Univers for BP Light"/>
                <a:cs typeface="Univers for BP Light"/>
              </a:rPr>
              <a:t>y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2596895" y="3788664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79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596895" y="3788664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79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560064" y="3788664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5" h="68579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560064" y="3788664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5" h="68579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596895" y="396544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79">
                <a:moveTo>
                  <a:pt x="0" y="68579"/>
                </a:moveTo>
                <a:lnTo>
                  <a:pt x="68580" y="68579"/>
                </a:lnTo>
                <a:lnTo>
                  <a:pt x="68580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596895" y="396544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79">
                <a:moveTo>
                  <a:pt x="0" y="68579"/>
                </a:moveTo>
                <a:lnTo>
                  <a:pt x="68580" y="68579"/>
                </a:lnTo>
                <a:lnTo>
                  <a:pt x="68580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560064" y="3965447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5" h="68579">
                <a:moveTo>
                  <a:pt x="0" y="68579"/>
                </a:moveTo>
                <a:lnTo>
                  <a:pt x="70103" y="68579"/>
                </a:lnTo>
                <a:lnTo>
                  <a:pt x="70103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560064" y="3965447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5" h="68579">
                <a:moveTo>
                  <a:pt x="0" y="68579"/>
                </a:moveTo>
                <a:lnTo>
                  <a:pt x="70103" y="68579"/>
                </a:lnTo>
                <a:lnTo>
                  <a:pt x="70103" y="0"/>
                </a:lnTo>
                <a:lnTo>
                  <a:pt x="0" y="0"/>
                </a:lnTo>
                <a:lnTo>
                  <a:pt x="0" y="68579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7" name="object 77"/>
          <p:cNvGraphicFramePr>
            <a:graphicFrameLocks noGrp="1"/>
          </p:cNvGraphicFramePr>
          <p:nvPr/>
        </p:nvGraphicFramePr>
        <p:xfrm>
          <a:off x="847344" y="2091689"/>
          <a:ext cx="3441700" cy="19989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8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6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80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64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82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7660"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8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25908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666666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612"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25908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183"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DC0000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268"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DC000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39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66666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5635">
                <a:tc rowSpan="2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7659">
                <a:tc>
                  <a:txBody>
                    <a:bodyPr/>
                    <a:lstStyle/>
                    <a:p>
                      <a:endParaRPr sz="1200">
                        <a:latin typeface="Univers for BP Light"/>
                        <a:cs typeface="Univers for BP Light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666666"/>
                      </a:solidFill>
                      <a:prstDash val="solid"/>
                    </a:lnT>
                    <a:lnB w="45719">
                      <a:solidFill>
                        <a:srgbClr val="000000"/>
                      </a:solidFill>
                      <a:prstDash val="solid"/>
                    </a:lnB>
                    <a:solidFill>
                      <a:srgbClr val="FFCC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554355">
                        <a:lnSpc>
                          <a:spcPts val="1130"/>
                        </a:lnSpc>
                        <a:tabLst>
                          <a:tab pos="1518920" algn="l"/>
                        </a:tabLst>
                      </a:pPr>
                      <a:r>
                        <a:rPr sz="1000" spc="-5" dirty="0">
                          <a:latin typeface="Univers for BP"/>
                          <a:cs typeface="Univers for BP"/>
                        </a:rPr>
                        <a:t>Renewables	Coal</a:t>
                      </a:r>
                      <a:endParaRPr sz="1000">
                        <a:latin typeface="Univers for BP"/>
                        <a:cs typeface="Univers for BP"/>
                      </a:endParaRPr>
                    </a:p>
                    <a:p>
                      <a:pPr marL="446405">
                        <a:lnSpc>
                          <a:spcPct val="100000"/>
                        </a:lnSpc>
                        <a:spcBef>
                          <a:spcPts val="190"/>
                        </a:spcBef>
                        <a:tabLst>
                          <a:tab pos="1518920" algn="l"/>
                        </a:tabLst>
                      </a:pPr>
                      <a:r>
                        <a:rPr sz="1000" u="heavy" dirty="0">
                          <a:latin typeface="Univers for BP"/>
                          <a:cs typeface="Univers for BP"/>
                        </a:rPr>
                        <a:t>  </a:t>
                      </a:r>
                      <a:r>
                        <a:rPr sz="1000" u="heavy" spc="85" dirty="0">
                          <a:latin typeface="Univers for BP"/>
                          <a:cs typeface="Univers for BP"/>
                        </a:rPr>
                        <a:t> </a:t>
                      </a:r>
                      <a:r>
                        <a:rPr sz="1000" spc="-5" dirty="0">
                          <a:latin typeface="Univers for BP"/>
                          <a:cs typeface="Univers for BP"/>
                        </a:rPr>
                        <a:t>Gas	Oil</a:t>
                      </a:r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9" name="object 7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2683510" y="4089603"/>
            <a:ext cx="32893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Total</a:t>
            </a:r>
            <a:endParaRPr sz="1000">
              <a:latin typeface="Univers for BP"/>
              <a:cs typeface="Univers for BP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71526"/>
            <a:ext cx="4878705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65" dirty="0"/>
              <a:t>Five</a:t>
            </a:r>
            <a:r>
              <a:rPr sz="2400" spc="-190" dirty="0"/>
              <a:t> </a:t>
            </a:r>
            <a:r>
              <a:rPr sz="2400" spc="-60" dirty="0"/>
              <a:t>key</a:t>
            </a:r>
            <a:r>
              <a:rPr sz="2400" spc="-180" dirty="0"/>
              <a:t> </a:t>
            </a:r>
            <a:r>
              <a:rPr sz="2400" spc="-80" dirty="0"/>
              <a:t>questions</a:t>
            </a:r>
            <a:r>
              <a:rPr sz="2400" spc="-204" dirty="0"/>
              <a:t> </a:t>
            </a:r>
            <a:r>
              <a:rPr sz="2400" spc="-60" dirty="0"/>
              <a:t>and</a:t>
            </a:r>
            <a:r>
              <a:rPr sz="2400" spc="-190" dirty="0"/>
              <a:t> </a:t>
            </a:r>
            <a:r>
              <a:rPr sz="2400" spc="-80" dirty="0"/>
              <a:t>uncertainties</a:t>
            </a:r>
            <a:endParaRPr sz="240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7321" y="1092072"/>
            <a:ext cx="6405880" cy="2494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much ‘more energy’ does the </a:t>
            </a:r>
            <a:r>
              <a:rPr sz="1800" b="0" spc="5" dirty="0">
                <a:latin typeface="Univers for BP Light"/>
                <a:cs typeface="Univers for BP Light"/>
              </a:rPr>
              <a:t>world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need?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important </a:t>
            </a:r>
            <a:r>
              <a:rPr sz="1800" b="0" spc="5" dirty="0">
                <a:latin typeface="Univers for BP Light"/>
                <a:cs typeface="Univers for BP Light"/>
              </a:rPr>
              <a:t>are </a:t>
            </a:r>
            <a:r>
              <a:rPr sz="1800" b="0" dirty="0">
                <a:latin typeface="Univers for BP Light"/>
                <a:cs typeface="Univers for BP Light"/>
              </a:rPr>
              <a:t>plastics </a:t>
            </a:r>
            <a:r>
              <a:rPr sz="1800" b="0" spc="5" dirty="0">
                <a:latin typeface="Univers for BP Light"/>
                <a:cs typeface="Univers for BP Light"/>
              </a:rPr>
              <a:t>for the </a:t>
            </a:r>
            <a:r>
              <a:rPr sz="1800" b="0" dirty="0">
                <a:latin typeface="Univers for BP Light"/>
                <a:cs typeface="Univers for BP Light"/>
              </a:rPr>
              <a:t>future of oil</a:t>
            </a:r>
            <a:r>
              <a:rPr sz="1800" b="0" spc="-23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demand?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What might happen if the trade disputes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escalate?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How quickly </a:t>
            </a:r>
            <a:r>
              <a:rPr sz="1800" b="0" spc="5" dirty="0">
                <a:solidFill>
                  <a:srgbClr val="DC0000"/>
                </a:solidFill>
                <a:latin typeface="Univers for BP Light"/>
                <a:cs typeface="Univers for BP Light"/>
              </a:rPr>
              <a:t>could 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renewables</a:t>
            </a:r>
            <a:r>
              <a:rPr sz="1800" b="0" spc="-190" dirty="0">
                <a:solidFill>
                  <a:srgbClr val="DC0000"/>
                </a:solidFill>
                <a:latin typeface="Univers for BP Light"/>
                <a:cs typeface="Univers for BP Light"/>
              </a:rPr>
              <a:t> </a:t>
            </a:r>
            <a:r>
              <a:rPr sz="1800" b="0" spc="5" dirty="0">
                <a:solidFill>
                  <a:srgbClr val="DC0000"/>
                </a:solidFill>
                <a:latin typeface="Univers for BP Light"/>
                <a:cs typeface="Univers for BP Light"/>
              </a:rPr>
              <a:t>grow?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A low-carbon energy system: what more needs </a:t>
            </a:r>
            <a:r>
              <a:rPr sz="1800" b="0" spc="5" dirty="0">
                <a:latin typeface="Univers for BP Light"/>
                <a:cs typeface="Univers for BP Light"/>
              </a:rPr>
              <a:t>to </a:t>
            </a:r>
            <a:r>
              <a:rPr sz="1800" b="0" dirty="0">
                <a:latin typeface="Univers for BP Light"/>
                <a:cs typeface="Univers for BP Light"/>
              </a:rPr>
              <a:t>be</a:t>
            </a:r>
            <a:r>
              <a:rPr sz="1800" b="0" spc="-28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done?</a:t>
            </a:r>
            <a:endParaRPr sz="18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8604" y="893317"/>
            <a:ext cx="3308350" cy="213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Renewables </a:t>
            </a:r>
            <a:r>
              <a:rPr sz="1400" dirty="0">
                <a:latin typeface="Univers for BP"/>
                <a:cs typeface="Univers for BP"/>
              </a:rPr>
              <a:t>share </a:t>
            </a:r>
            <a:r>
              <a:rPr sz="1400" spc="-5" dirty="0">
                <a:latin typeface="Univers for BP"/>
                <a:cs typeface="Univers for BP"/>
              </a:rPr>
              <a:t>of power</a:t>
            </a:r>
            <a:r>
              <a:rPr sz="1400" spc="-85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generation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2320925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80" dirty="0"/>
              <a:t>Renewable</a:t>
            </a:r>
            <a:r>
              <a:rPr spc="-215" dirty="0"/>
              <a:t> </a:t>
            </a:r>
            <a:r>
              <a:rPr spc="-75" dirty="0"/>
              <a:t>energy</a:t>
            </a:r>
          </a:p>
        </p:txBody>
      </p:sp>
      <p:sp>
        <p:nvSpPr>
          <p:cNvPr id="4" name="object 4"/>
          <p:cNvSpPr/>
          <p:nvPr/>
        </p:nvSpPr>
        <p:spPr>
          <a:xfrm>
            <a:off x="3893820" y="3887723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>
                <a:moveTo>
                  <a:pt x="0" y="0"/>
                </a:moveTo>
                <a:lnTo>
                  <a:pt x="7772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582923" y="3887723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70503" y="3887723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959607" y="3887723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47188" y="3887723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336292" y="3887723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54963" y="3887723"/>
            <a:ext cx="1324610" cy="0"/>
          </a:xfrm>
          <a:custGeom>
            <a:avLst/>
            <a:gdLst/>
            <a:ahLst/>
            <a:cxnLst/>
            <a:rect l="l" t="t" r="r" b="b"/>
            <a:pathLst>
              <a:path w="1324610">
                <a:moveTo>
                  <a:pt x="0" y="0"/>
                </a:moveTo>
                <a:lnTo>
                  <a:pt x="13243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893820" y="3438144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>
                <a:moveTo>
                  <a:pt x="0" y="0"/>
                </a:moveTo>
                <a:lnTo>
                  <a:pt x="7772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82923" y="3438144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70503" y="3438144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959607" y="3438144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647188" y="3438144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54963" y="3438144"/>
            <a:ext cx="1637030" cy="0"/>
          </a:xfrm>
          <a:custGeom>
            <a:avLst/>
            <a:gdLst/>
            <a:ahLst/>
            <a:cxnLst/>
            <a:rect l="l" t="t" r="r" b="b"/>
            <a:pathLst>
              <a:path w="1637030">
                <a:moveTo>
                  <a:pt x="0" y="0"/>
                </a:moveTo>
                <a:lnTo>
                  <a:pt x="163677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893820" y="2990088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>
                <a:moveTo>
                  <a:pt x="0" y="0"/>
                </a:moveTo>
                <a:lnTo>
                  <a:pt x="7772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582923" y="2990088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70503" y="2990088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959607" y="2990088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100072" y="2990088"/>
            <a:ext cx="702945" cy="0"/>
          </a:xfrm>
          <a:custGeom>
            <a:avLst/>
            <a:gdLst/>
            <a:ahLst/>
            <a:cxnLst/>
            <a:rect l="l" t="t" r="r" b="b"/>
            <a:pathLst>
              <a:path w="702944">
                <a:moveTo>
                  <a:pt x="0" y="0"/>
                </a:moveTo>
                <a:lnTo>
                  <a:pt x="70256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54963" y="2990088"/>
            <a:ext cx="146685" cy="0"/>
          </a:xfrm>
          <a:custGeom>
            <a:avLst/>
            <a:gdLst/>
            <a:ahLst/>
            <a:cxnLst/>
            <a:rect l="l" t="t" r="r" b="b"/>
            <a:pathLst>
              <a:path w="146684">
                <a:moveTo>
                  <a:pt x="0" y="0"/>
                </a:moveTo>
                <a:lnTo>
                  <a:pt x="14630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893820" y="2542032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>
                <a:moveTo>
                  <a:pt x="0" y="0"/>
                </a:moveTo>
                <a:lnTo>
                  <a:pt x="7772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582923" y="2542032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70503" y="2542032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100072" y="2542032"/>
            <a:ext cx="1015365" cy="0"/>
          </a:xfrm>
          <a:custGeom>
            <a:avLst/>
            <a:gdLst/>
            <a:ahLst/>
            <a:cxnLst/>
            <a:rect l="l" t="t" r="r" b="b"/>
            <a:pathLst>
              <a:path w="1015364">
                <a:moveTo>
                  <a:pt x="0" y="0"/>
                </a:moveTo>
                <a:lnTo>
                  <a:pt x="101498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54963" y="2542032"/>
            <a:ext cx="146685" cy="0"/>
          </a:xfrm>
          <a:custGeom>
            <a:avLst/>
            <a:gdLst/>
            <a:ahLst/>
            <a:cxnLst/>
            <a:rect l="l" t="t" r="r" b="b"/>
            <a:pathLst>
              <a:path w="146684">
                <a:moveTo>
                  <a:pt x="0" y="0"/>
                </a:moveTo>
                <a:lnTo>
                  <a:pt x="14630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893820" y="2092451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>
                <a:moveTo>
                  <a:pt x="0" y="0"/>
                </a:moveTo>
                <a:lnTo>
                  <a:pt x="7772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100072" y="2092451"/>
            <a:ext cx="1638300" cy="0"/>
          </a:xfrm>
          <a:custGeom>
            <a:avLst/>
            <a:gdLst/>
            <a:ahLst/>
            <a:cxnLst/>
            <a:rect l="l" t="t" r="r" b="b"/>
            <a:pathLst>
              <a:path w="1638300">
                <a:moveTo>
                  <a:pt x="0" y="0"/>
                </a:moveTo>
                <a:lnTo>
                  <a:pt x="16383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54963" y="2092451"/>
            <a:ext cx="146685" cy="0"/>
          </a:xfrm>
          <a:custGeom>
            <a:avLst/>
            <a:gdLst/>
            <a:ahLst/>
            <a:cxnLst/>
            <a:rect l="l" t="t" r="r" b="b"/>
            <a:pathLst>
              <a:path w="146684">
                <a:moveTo>
                  <a:pt x="0" y="0"/>
                </a:moveTo>
                <a:lnTo>
                  <a:pt x="14630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854963" y="1644395"/>
            <a:ext cx="3116580" cy="0"/>
          </a:xfrm>
          <a:custGeom>
            <a:avLst/>
            <a:gdLst/>
            <a:ahLst/>
            <a:cxnLst/>
            <a:rect l="l" t="t" r="r" b="b"/>
            <a:pathLst>
              <a:path w="3116579">
                <a:moveTo>
                  <a:pt x="0" y="0"/>
                </a:moveTo>
                <a:lnTo>
                  <a:pt x="311658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32688" y="4332732"/>
            <a:ext cx="157480" cy="0"/>
          </a:xfrm>
          <a:custGeom>
            <a:avLst/>
            <a:gdLst/>
            <a:ahLst/>
            <a:cxnLst/>
            <a:rect l="l" t="t" r="r" b="b"/>
            <a:pathLst>
              <a:path w="157480">
                <a:moveTo>
                  <a:pt x="0" y="0"/>
                </a:moveTo>
                <a:lnTo>
                  <a:pt x="156972" y="0"/>
                </a:lnTo>
              </a:path>
            </a:pathLst>
          </a:custGeom>
          <a:ln w="6095">
            <a:solidFill>
              <a:srgbClr val="8ADE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245108" y="4317491"/>
            <a:ext cx="155575" cy="18415"/>
          </a:xfrm>
          <a:custGeom>
            <a:avLst/>
            <a:gdLst/>
            <a:ahLst/>
            <a:cxnLst/>
            <a:rect l="l" t="t" r="r" b="b"/>
            <a:pathLst>
              <a:path w="155575" h="18414">
                <a:moveTo>
                  <a:pt x="0" y="18288"/>
                </a:moveTo>
                <a:lnTo>
                  <a:pt x="155447" y="18288"/>
                </a:lnTo>
                <a:lnTo>
                  <a:pt x="155447" y="0"/>
                </a:lnTo>
                <a:lnTo>
                  <a:pt x="0" y="0"/>
                </a:lnTo>
                <a:lnTo>
                  <a:pt x="0" y="18288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556003" y="4287011"/>
            <a:ext cx="157480" cy="48895"/>
          </a:xfrm>
          <a:custGeom>
            <a:avLst/>
            <a:gdLst/>
            <a:ahLst/>
            <a:cxnLst/>
            <a:rect l="l" t="t" r="r" b="b"/>
            <a:pathLst>
              <a:path w="157480" h="48895">
                <a:moveTo>
                  <a:pt x="0" y="48768"/>
                </a:moveTo>
                <a:lnTo>
                  <a:pt x="156972" y="48768"/>
                </a:lnTo>
                <a:lnTo>
                  <a:pt x="156972" y="0"/>
                </a:lnTo>
                <a:lnTo>
                  <a:pt x="0" y="0"/>
                </a:lnTo>
                <a:lnTo>
                  <a:pt x="0" y="48768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68423" y="4197096"/>
            <a:ext cx="155575" cy="139065"/>
          </a:xfrm>
          <a:custGeom>
            <a:avLst/>
            <a:gdLst/>
            <a:ahLst/>
            <a:cxnLst/>
            <a:rect l="l" t="t" r="r" b="b"/>
            <a:pathLst>
              <a:path w="155575" h="139064">
                <a:moveTo>
                  <a:pt x="155448" y="0"/>
                </a:moveTo>
                <a:lnTo>
                  <a:pt x="0" y="0"/>
                </a:lnTo>
                <a:lnTo>
                  <a:pt x="0" y="138683"/>
                </a:lnTo>
                <a:lnTo>
                  <a:pt x="155448" y="138683"/>
                </a:lnTo>
                <a:lnTo>
                  <a:pt x="15544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179320" y="4029455"/>
            <a:ext cx="157480" cy="306705"/>
          </a:xfrm>
          <a:custGeom>
            <a:avLst/>
            <a:gdLst/>
            <a:ahLst/>
            <a:cxnLst/>
            <a:rect l="l" t="t" r="r" b="b"/>
            <a:pathLst>
              <a:path w="157480" h="306704">
                <a:moveTo>
                  <a:pt x="156972" y="0"/>
                </a:moveTo>
                <a:lnTo>
                  <a:pt x="0" y="0"/>
                </a:lnTo>
                <a:lnTo>
                  <a:pt x="0" y="306324"/>
                </a:lnTo>
                <a:lnTo>
                  <a:pt x="156972" y="306324"/>
                </a:lnTo>
                <a:lnTo>
                  <a:pt x="156972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491739" y="3806952"/>
            <a:ext cx="155575" cy="528955"/>
          </a:xfrm>
          <a:custGeom>
            <a:avLst/>
            <a:gdLst/>
            <a:ahLst/>
            <a:cxnLst/>
            <a:rect l="l" t="t" r="r" b="b"/>
            <a:pathLst>
              <a:path w="155575" h="528954">
                <a:moveTo>
                  <a:pt x="155448" y="0"/>
                </a:moveTo>
                <a:lnTo>
                  <a:pt x="0" y="0"/>
                </a:lnTo>
                <a:lnTo>
                  <a:pt x="0" y="528828"/>
                </a:lnTo>
                <a:lnTo>
                  <a:pt x="155448" y="528828"/>
                </a:lnTo>
                <a:lnTo>
                  <a:pt x="15544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802635" y="3587496"/>
            <a:ext cx="157480" cy="748665"/>
          </a:xfrm>
          <a:custGeom>
            <a:avLst/>
            <a:gdLst/>
            <a:ahLst/>
            <a:cxnLst/>
            <a:rect l="l" t="t" r="r" b="b"/>
            <a:pathLst>
              <a:path w="157480" h="748664">
                <a:moveTo>
                  <a:pt x="156971" y="0"/>
                </a:moveTo>
                <a:lnTo>
                  <a:pt x="0" y="0"/>
                </a:lnTo>
                <a:lnTo>
                  <a:pt x="0" y="748283"/>
                </a:lnTo>
                <a:lnTo>
                  <a:pt x="156971" y="748283"/>
                </a:lnTo>
                <a:lnTo>
                  <a:pt x="156971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115055" y="3410711"/>
            <a:ext cx="155575" cy="925194"/>
          </a:xfrm>
          <a:custGeom>
            <a:avLst/>
            <a:gdLst/>
            <a:ahLst/>
            <a:cxnLst/>
            <a:rect l="l" t="t" r="r" b="b"/>
            <a:pathLst>
              <a:path w="155575" h="925195">
                <a:moveTo>
                  <a:pt x="155447" y="0"/>
                </a:moveTo>
                <a:lnTo>
                  <a:pt x="0" y="0"/>
                </a:lnTo>
                <a:lnTo>
                  <a:pt x="0" y="925068"/>
                </a:lnTo>
                <a:lnTo>
                  <a:pt x="155447" y="925068"/>
                </a:lnTo>
                <a:lnTo>
                  <a:pt x="155447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425952" y="3244595"/>
            <a:ext cx="157480" cy="1091565"/>
          </a:xfrm>
          <a:custGeom>
            <a:avLst/>
            <a:gdLst/>
            <a:ahLst/>
            <a:cxnLst/>
            <a:rect l="l" t="t" r="r" b="b"/>
            <a:pathLst>
              <a:path w="157479" h="1091564">
                <a:moveTo>
                  <a:pt x="156972" y="0"/>
                </a:moveTo>
                <a:lnTo>
                  <a:pt x="0" y="0"/>
                </a:lnTo>
                <a:lnTo>
                  <a:pt x="0" y="1091184"/>
                </a:lnTo>
                <a:lnTo>
                  <a:pt x="156972" y="1091184"/>
                </a:lnTo>
                <a:lnTo>
                  <a:pt x="156972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738371" y="3104388"/>
            <a:ext cx="155575" cy="1231900"/>
          </a:xfrm>
          <a:custGeom>
            <a:avLst/>
            <a:gdLst/>
            <a:ahLst/>
            <a:cxnLst/>
            <a:rect l="l" t="t" r="r" b="b"/>
            <a:pathLst>
              <a:path w="155575" h="1231900">
                <a:moveTo>
                  <a:pt x="155448" y="0"/>
                </a:moveTo>
                <a:lnTo>
                  <a:pt x="0" y="0"/>
                </a:lnTo>
                <a:lnTo>
                  <a:pt x="0" y="1231392"/>
                </a:lnTo>
                <a:lnTo>
                  <a:pt x="155448" y="1231392"/>
                </a:lnTo>
                <a:lnTo>
                  <a:pt x="155448" y="0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28116" y="4325111"/>
            <a:ext cx="166370" cy="15240"/>
          </a:xfrm>
          <a:custGeom>
            <a:avLst/>
            <a:gdLst/>
            <a:ahLst/>
            <a:cxnLst/>
            <a:rect l="l" t="t" r="r" b="b"/>
            <a:pathLst>
              <a:path w="166369" h="15239">
                <a:moveTo>
                  <a:pt x="0" y="15239"/>
                </a:moveTo>
                <a:lnTo>
                  <a:pt x="166115" y="15239"/>
                </a:lnTo>
                <a:lnTo>
                  <a:pt x="166115" y="0"/>
                </a:lnTo>
                <a:lnTo>
                  <a:pt x="0" y="0"/>
                </a:lnTo>
                <a:lnTo>
                  <a:pt x="0" y="15239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240536" y="4312920"/>
            <a:ext cx="165100" cy="27940"/>
          </a:xfrm>
          <a:custGeom>
            <a:avLst/>
            <a:gdLst/>
            <a:ahLst/>
            <a:cxnLst/>
            <a:rect l="l" t="t" r="r" b="b"/>
            <a:pathLst>
              <a:path w="165100" h="27939">
                <a:moveTo>
                  <a:pt x="0" y="27431"/>
                </a:moveTo>
                <a:lnTo>
                  <a:pt x="164591" y="27431"/>
                </a:lnTo>
                <a:lnTo>
                  <a:pt x="164591" y="0"/>
                </a:lnTo>
                <a:lnTo>
                  <a:pt x="0" y="0"/>
                </a:lnTo>
                <a:lnTo>
                  <a:pt x="0" y="27431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556003" y="4287011"/>
            <a:ext cx="157480" cy="48895"/>
          </a:xfrm>
          <a:custGeom>
            <a:avLst/>
            <a:gdLst/>
            <a:ahLst/>
            <a:cxnLst/>
            <a:rect l="l" t="t" r="r" b="b"/>
            <a:pathLst>
              <a:path w="157480" h="48895">
                <a:moveTo>
                  <a:pt x="0" y="0"/>
                </a:moveTo>
                <a:lnTo>
                  <a:pt x="156972" y="0"/>
                </a:lnTo>
                <a:lnTo>
                  <a:pt x="156972" y="48767"/>
                </a:lnTo>
                <a:lnTo>
                  <a:pt x="0" y="4876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868423" y="4197096"/>
            <a:ext cx="155575" cy="139065"/>
          </a:xfrm>
          <a:custGeom>
            <a:avLst/>
            <a:gdLst/>
            <a:ahLst/>
            <a:cxnLst/>
            <a:rect l="l" t="t" r="r" b="b"/>
            <a:pathLst>
              <a:path w="155575" h="139064">
                <a:moveTo>
                  <a:pt x="0" y="0"/>
                </a:moveTo>
                <a:lnTo>
                  <a:pt x="155448" y="0"/>
                </a:lnTo>
                <a:lnTo>
                  <a:pt x="155448" y="138683"/>
                </a:lnTo>
                <a:lnTo>
                  <a:pt x="0" y="1386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179320" y="4029455"/>
            <a:ext cx="157480" cy="306705"/>
          </a:xfrm>
          <a:custGeom>
            <a:avLst/>
            <a:gdLst/>
            <a:ahLst/>
            <a:cxnLst/>
            <a:rect l="l" t="t" r="r" b="b"/>
            <a:pathLst>
              <a:path w="157480" h="306704">
                <a:moveTo>
                  <a:pt x="0" y="0"/>
                </a:moveTo>
                <a:lnTo>
                  <a:pt x="156972" y="0"/>
                </a:lnTo>
                <a:lnTo>
                  <a:pt x="156972" y="306324"/>
                </a:lnTo>
                <a:lnTo>
                  <a:pt x="0" y="3063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491739" y="3806952"/>
            <a:ext cx="155575" cy="528955"/>
          </a:xfrm>
          <a:custGeom>
            <a:avLst/>
            <a:gdLst/>
            <a:ahLst/>
            <a:cxnLst/>
            <a:rect l="l" t="t" r="r" b="b"/>
            <a:pathLst>
              <a:path w="155575" h="528954">
                <a:moveTo>
                  <a:pt x="0" y="0"/>
                </a:moveTo>
                <a:lnTo>
                  <a:pt x="155448" y="0"/>
                </a:lnTo>
                <a:lnTo>
                  <a:pt x="155448" y="528828"/>
                </a:lnTo>
                <a:lnTo>
                  <a:pt x="0" y="528828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802635" y="3587496"/>
            <a:ext cx="157480" cy="748665"/>
          </a:xfrm>
          <a:custGeom>
            <a:avLst/>
            <a:gdLst/>
            <a:ahLst/>
            <a:cxnLst/>
            <a:rect l="l" t="t" r="r" b="b"/>
            <a:pathLst>
              <a:path w="157480" h="748664">
                <a:moveTo>
                  <a:pt x="0" y="0"/>
                </a:moveTo>
                <a:lnTo>
                  <a:pt x="156971" y="0"/>
                </a:lnTo>
                <a:lnTo>
                  <a:pt x="156971" y="748283"/>
                </a:lnTo>
                <a:lnTo>
                  <a:pt x="0" y="7482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115055" y="3410711"/>
            <a:ext cx="155575" cy="925194"/>
          </a:xfrm>
          <a:custGeom>
            <a:avLst/>
            <a:gdLst/>
            <a:ahLst/>
            <a:cxnLst/>
            <a:rect l="l" t="t" r="r" b="b"/>
            <a:pathLst>
              <a:path w="155575" h="925195">
                <a:moveTo>
                  <a:pt x="0" y="0"/>
                </a:moveTo>
                <a:lnTo>
                  <a:pt x="155447" y="0"/>
                </a:lnTo>
                <a:lnTo>
                  <a:pt x="155447" y="925068"/>
                </a:lnTo>
                <a:lnTo>
                  <a:pt x="0" y="9250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425952" y="3244595"/>
            <a:ext cx="157480" cy="1091565"/>
          </a:xfrm>
          <a:custGeom>
            <a:avLst/>
            <a:gdLst/>
            <a:ahLst/>
            <a:cxnLst/>
            <a:rect l="l" t="t" r="r" b="b"/>
            <a:pathLst>
              <a:path w="157479" h="1091564">
                <a:moveTo>
                  <a:pt x="0" y="0"/>
                </a:moveTo>
                <a:lnTo>
                  <a:pt x="156972" y="0"/>
                </a:lnTo>
                <a:lnTo>
                  <a:pt x="156972" y="1091184"/>
                </a:lnTo>
                <a:lnTo>
                  <a:pt x="0" y="109118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738371" y="3104388"/>
            <a:ext cx="155575" cy="1231900"/>
          </a:xfrm>
          <a:custGeom>
            <a:avLst/>
            <a:gdLst/>
            <a:ahLst/>
            <a:cxnLst/>
            <a:rect l="l" t="t" r="r" b="b"/>
            <a:pathLst>
              <a:path w="155575" h="1231900">
                <a:moveTo>
                  <a:pt x="0" y="0"/>
                </a:moveTo>
                <a:lnTo>
                  <a:pt x="155448" y="0"/>
                </a:lnTo>
                <a:lnTo>
                  <a:pt x="155448" y="1231392"/>
                </a:lnTo>
                <a:lnTo>
                  <a:pt x="0" y="123139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32688" y="4328921"/>
            <a:ext cx="157480" cy="0"/>
          </a:xfrm>
          <a:custGeom>
            <a:avLst/>
            <a:gdLst/>
            <a:ahLst/>
            <a:cxnLst/>
            <a:rect l="l" t="t" r="r" b="b"/>
            <a:pathLst>
              <a:path w="157480">
                <a:moveTo>
                  <a:pt x="0" y="0"/>
                </a:moveTo>
                <a:lnTo>
                  <a:pt x="156972" y="0"/>
                </a:lnTo>
              </a:path>
            </a:pathLst>
          </a:custGeom>
          <a:ln w="3175">
            <a:solidFill>
              <a:srgbClr val="FCF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245108" y="4316729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7" y="0"/>
                </a:lnTo>
              </a:path>
            </a:pathLst>
          </a:custGeom>
          <a:ln w="3175">
            <a:solidFill>
              <a:srgbClr val="FCF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556003" y="4286250"/>
            <a:ext cx="157480" cy="0"/>
          </a:xfrm>
          <a:custGeom>
            <a:avLst/>
            <a:gdLst/>
            <a:ahLst/>
            <a:cxnLst/>
            <a:rect l="l" t="t" r="r" b="b"/>
            <a:pathLst>
              <a:path w="157480">
                <a:moveTo>
                  <a:pt x="0" y="0"/>
                </a:moveTo>
                <a:lnTo>
                  <a:pt x="156972" y="0"/>
                </a:lnTo>
              </a:path>
            </a:pathLst>
          </a:custGeom>
          <a:ln w="3175">
            <a:solidFill>
              <a:srgbClr val="FCF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868423" y="4183379"/>
            <a:ext cx="155575" cy="13970"/>
          </a:xfrm>
          <a:custGeom>
            <a:avLst/>
            <a:gdLst/>
            <a:ahLst/>
            <a:cxnLst/>
            <a:rect l="l" t="t" r="r" b="b"/>
            <a:pathLst>
              <a:path w="155575" h="13970">
                <a:moveTo>
                  <a:pt x="0" y="13716"/>
                </a:moveTo>
                <a:lnTo>
                  <a:pt x="155448" y="13716"/>
                </a:lnTo>
                <a:lnTo>
                  <a:pt x="155448" y="0"/>
                </a:lnTo>
                <a:lnTo>
                  <a:pt x="0" y="0"/>
                </a:lnTo>
                <a:lnTo>
                  <a:pt x="0" y="13716"/>
                </a:lnTo>
                <a:close/>
              </a:path>
            </a:pathLst>
          </a:custGeom>
          <a:solidFill>
            <a:srgbClr val="FCF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179320" y="3934967"/>
            <a:ext cx="157480" cy="94615"/>
          </a:xfrm>
          <a:custGeom>
            <a:avLst/>
            <a:gdLst/>
            <a:ahLst/>
            <a:cxnLst/>
            <a:rect l="l" t="t" r="r" b="b"/>
            <a:pathLst>
              <a:path w="157480" h="94614">
                <a:moveTo>
                  <a:pt x="156972" y="0"/>
                </a:moveTo>
                <a:lnTo>
                  <a:pt x="0" y="0"/>
                </a:lnTo>
                <a:lnTo>
                  <a:pt x="0" y="94487"/>
                </a:lnTo>
                <a:lnTo>
                  <a:pt x="156972" y="94487"/>
                </a:lnTo>
                <a:lnTo>
                  <a:pt x="156972" y="0"/>
                </a:lnTo>
                <a:close/>
              </a:path>
            </a:pathLst>
          </a:custGeom>
          <a:solidFill>
            <a:srgbClr val="FCF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491739" y="3538728"/>
            <a:ext cx="155575" cy="268605"/>
          </a:xfrm>
          <a:custGeom>
            <a:avLst/>
            <a:gdLst/>
            <a:ahLst/>
            <a:cxnLst/>
            <a:rect l="l" t="t" r="r" b="b"/>
            <a:pathLst>
              <a:path w="155575" h="268604">
                <a:moveTo>
                  <a:pt x="155448" y="0"/>
                </a:moveTo>
                <a:lnTo>
                  <a:pt x="0" y="0"/>
                </a:lnTo>
                <a:lnTo>
                  <a:pt x="0" y="268224"/>
                </a:lnTo>
                <a:lnTo>
                  <a:pt x="155448" y="268224"/>
                </a:lnTo>
                <a:lnTo>
                  <a:pt x="155448" y="0"/>
                </a:lnTo>
                <a:close/>
              </a:path>
            </a:pathLst>
          </a:custGeom>
          <a:solidFill>
            <a:srgbClr val="FCF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802635" y="3118104"/>
            <a:ext cx="157480" cy="469900"/>
          </a:xfrm>
          <a:custGeom>
            <a:avLst/>
            <a:gdLst/>
            <a:ahLst/>
            <a:cxnLst/>
            <a:rect l="l" t="t" r="r" b="b"/>
            <a:pathLst>
              <a:path w="157480" h="469900">
                <a:moveTo>
                  <a:pt x="156971" y="0"/>
                </a:moveTo>
                <a:lnTo>
                  <a:pt x="0" y="0"/>
                </a:lnTo>
                <a:lnTo>
                  <a:pt x="0" y="469391"/>
                </a:lnTo>
                <a:lnTo>
                  <a:pt x="156971" y="469391"/>
                </a:lnTo>
                <a:lnTo>
                  <a:pt x="156971" y="0"/>
                </a:lnTo>
                <a:close/>
              </a:path>
            </a:pathLst>
          </a:custGeom>
          <a:solidFill>
            <a:srgbClr val="FCF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115055" y="2747772"/>
            <a:ext cx="155575" cy="662940"/>
          </a:xfrm>
          <a:custGeom>
            <a:avLst/>
            <a:gdLst/>
            <a:ahLst/>
            <a:cxnLst/>
            <a:rect l="l" t="t" r="r" b="b"/>
            <a:pathLst>
              <a:path w="155575" h="662939">
                <a:moveTo>
                  <a:pt x="155447" y="0"/>
                </a:moveTo>
                <a:lnTo>
                  <a:pt x="0" y="0"/>
                </a:lnTo>
                <a:lnTo>
                  <a:pt x="0" y="662939"/>
                </a:lnTo>
                <a:lnTo>
                  <a:pt x="155447" y="662939"/>
                </a:lnTo>
                <a:lnTo>
                  <a:pt x="155447" y="0"/>
                </a:lnTo>
                <a:close/>
              </a:path>
            </a:pathLst>
          </a:custGeom>
          <a:solidFill>
            <a:srgbClr val="FCF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425952" y="2383535"/>
            <a:ext cx="157480" cy="861060"/>
          </a:xfrm>
          <a:custGeom>
            <a:avLst/>
            <a:gdLst/>
            <a:ahLst/>
            <a:cxnLst/>
            <a:rect l="l" t="t" r="r" b="b"/>
            <a:pathLst>
              <a:path w="157479" h="861060">
                <a:moveTo>
                  <a:pt x="156972" y="0"/>
                </a:moveTo>
                <a:lnTo>
                  <a:pt x="0" y="0"/>
                </a:lnTo>
                <a:lnTo>
                  <a:pt x="0" y="861059"/>
                </a:lnTo>
                <a:lnTo>
                  <a:pt x="156972" y="861059"/>
                </a:lnTo>
                <a:lnTo>
                  <a:pt x="156972" y="0"/>
                </a:lnTo>
                <a:close/>
              </a:path>
            </a:pathLst>
          </a:custGeom>
          <a:solidFill>
            <a:srgbClr val="FCF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738371" y="2039111"/>
            <a:ext cx="155575" cy="1065530"/>
          </a:xfrm>
          <a:custGeom>
            <a:avLst/>
            <a:gdLst/>
            <a:ahLst/>
            <a:cxnLst/>
            <a:rect l="l" t="t" r="r" b="b"/>
            <a:pathLst>
              <a:path w="155575" h="1065530">
                <a:moveTo>
                  <a:pt x="155448" y="0"/>
                </a:moveTo>
                <a:lnTo>
                  <a:pt x="0" y="0"/>
                </a:lnTo>
                <a:lnTo>
                  <a:pt x="0" y="1065276"/>
                </a:lnTo>
                <a:lnTo>
                  <a:pt x="155448" y="1065276"/>
                </a:lnTo>
                <a:lnTo>
                  <a:pt x="155448" y="0"/>
                </a:lnTo>
                <a:close/>
              </a:path>
            </a:pathLst>
          </a:custGeom>
          <a:solidFill>
            <a:srgbClr val="FCF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928116" y="4328921"/>
            <a:ext cx="166370" cy="0"/>
          </a:xfrm>
          <a:custGeom>
            <a:avLst/>
            <a:gdLst/>
            <a:ahLst/>
            <a:cxnLst/>
            <a:rect l="l" t="t" r="r" b="b"/>
            <a:pathLst>
              <a:path w="166369">
                <a:moveTo>
                  <a:pt x="0" y="0"/>
                </a:moveTo>
                <a:lnTo>
                  <a:pt x="166115" y="0"/>
                </a:lnTo>
              </a:path>
            </a:pathLst>
          </a:custGeom>
          <a:ln w="1066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240536" y="4316729"/>
            <a:ext cx="165100" cy="0"/>
          </a:xfrm>
          <a:custGeom>
            <a:avLst/>
            <a:gdLst/>
            <a:ahLst/>
            <a:cxnLst/>
            <a:rect l="l" t="t" r="r" b="b"/>
            <a:pathLst>
              <a:path w="165100">
                <a:moveTo>
                  <a:pt x="0" y="0"/>
                </a:moveTo>
                <a:lnTo>
                  <a:pt x="164591" y="0"/>
                </a:lnTo>
              </a:path>
            </a:pathLst>
          </a:custGeom>
          <a:ln w="10667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551432" y="4286250"/>
            <a:ext cx="166370" cy="0"/>
          </a:xfrm>
          <a:custGeom>
            <a:avLst/>
            <a:gdLst/>
            <a:ahLst/>
            <a:cxnLst/>
            <a:rect l="l" t="t" r="r" b="b"/>
            <a:pathLst>
              <a:path w="166369">
                <a:moveTo>
                  <a:pt x="0" y="0"/>
                </a:moveTo>
                <a:lnTo>
                  <a:pt x="166116" y="0"/>
                </a:lnTo>
              </a:path>
            </a:pathLst>
          </a:custGeom>
          <a:ln w="10668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863851" y="4178808"/>
            <a:ext cx="165100" cy="22860"/>
          </a:xfrm>
          <a:custGeom>
            <a:avLst/>
            <a:gdLst/>
            <a:ahLst/>
            <a:cxnLst/>
            <a:rect l="l" t="t" r="r" b="b"/>
            <a:pathLst>
              <a:path w="165100" h="22860">
                <a:moveTo>
                  <a:pt x="0" y="22860"/>
                </a:moveTo>
                <a:lnTo>
                  <a:pt x="164592" y="22860"/>
                </a:lnTo>
                <a:lnTo>
                  <a:pt x="164592" y="0"/>
                </a:lnTo>
                <a:lnTo>
                  <a:pt x="0" y="0"/>
                </a:lnTo>
                <a:lnTo>
                  <a:pt x="0" y="2286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79320" y="3934967"/>
            <a:ext cx="157480" cy="94615"/>
          </a:xfrm>
          <a:custGeom>
            <a:avLst/>
            <a:gdLst/>
            <a:ahLst/>
            <a:cxnLst/>
            <a:rect l="l" t="t" r="r" b="b"/>
            <a:pathLst>
              <a:path w="157480" h="94614">
                <a:moveTo>
                  <a:pt x="0" y="0"/>
                </a:moveTo>
                <a:lnTo>
                  <a:pt x="156972" y="0"/>
                </a:lnTo>
                <a:lnTo>
                  <a:pt x="156972" y="94487"/>
                </a:lnTo>
                <a:lnTo>
                  <a:pt x="0" y="9448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91739" y="3538728"/>
            <a:ext cx="155575" cy="268605"/>
          </a:xfrm>
          <a:custGeom>
            <a:avLst/>
            <a:gdLst/>
            <a:ahLst/>
            <a:cxnLst/>
            <a:rect l="l" t="t" r="r" b="b"/>
            <a:pathLst>
              <a:path w="155575" h="268604">
                <a:moveTo>
                  <a:pt x="0" y="0"/>
                </a:moveTo>
                <a:lnTo>
                  <a:pt x="155448" y="0"/>
                </a:lnTo>
                <a:lnTo>
                  <a:pt x="155448" y="268224"/>
                </a:lnTo>
                <a:lnTo>
                  <a:pt x="0" y="2682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802635" y="3118104"/>
            <a:ext cx="157480" cy="469900"/>
          </a:xfrm>
          <a:custGeom>
            <a:avLst/>
            <a:gdLst/>
            <a:ahLst/>
            <a:cxnLst/>
            <a:rect l="l" t="t" r="r" b="b"/>
            <a:pathLst>
              <a:path w="157480" h="469900">
                <a:moveTo>
                  <a:pt x="0" y="0"/>
                </a:moveTo>
                <a:lnTo>
                  <a:pt x="156971" y="0"/>
                </a:lnTo>
                <a:lnTo>
                  <a:pt x="156971" y="469391"/>
                </a:lnTo>
                <a:lnTo>
                  <a:pt x="0" y="46939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115055" y="2747772"/>
            <a:ext cx="155575" cy="662940"/>
          </a:xfrm>
          <a:custGeom>
            <a:avLst/>
            <a:gdLst/>
            <a:ahLst/>
            <a:cxnLst/>
            <a:rect l="l" t="t" r="r" b="b"/>
            <a:pathLst>
              <a:path w="155575" h="662939">
                <a:moveTo>
                  <a:pt x="0" y="0"/>
                </a:moveTo>
                <a:lnTo>
                  <a:pt x="155447" y="0"/>
                </a:lnTo>
                <a:lnTo>
                  <a:pt x="155447" y="662939"/>
                </a:lnTo>
                <a:lnTo>
                  <a:pt x="0" y="6629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425952" y="2383535"/>
            <a:ext cx="157480" cy="861060"/>
          </a:xfrm>
          <a:custGeom>
            <a:avLst/>
            <a:gdLst/>
            <a:ahLst/>
            <a:cxnLst/>
            <a:rect l="l" t="t" r="r" b="b"/>
            <a:pathLst>
              <a:path w="157479" h="861060">
                <a:moveTo>
                  <a:pt x="0" y="0"/>
                </a:moveTo>
                <a:lnTo>
                  <a:pt x="156972" y="0"/>
                </a:lnTo>
                <a:lnTo>
                  <a:pt x="156972" y="861059"/>
                </a:lnTo>
                <a:lnTo>
                  <a:pt x="0" y="86105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738371" y="2039111"/>
            <a:ext cx="155575" cy="1065530"/>
          </a:xfrm>
          <a:custGeom>
            <a:avLst/>
            <a:gdLst/>
            <a:ahLst/>
            <a:cxnLst/>
            <a:rect l="l" t="t" r="r" b="b"/>
            <a:pathLst>
              <a:path w="155575" h="1065530">
                <a:moveTo>
                  <a:pt x="0" y="0"/>
                </a:moveTo>
                <a:lnTo>
                  <a:pt x="155448" y="0"/>
                </a:lnTo>
                <a:lnTo>
                  <a:pt x="155448" y="1065276"/>
                </a:lnTo>
                <a:lnTo>
                  <a:pt x="0" y="106527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32688" y="4238244"/>
            <a:ext cx="157480" cy="91440"/>
          </a:xfrm>
          <a:custGeom>
            <a:avLst/>
            <a:gdLst/>
            <a:ahLst/>
            <a:cxnLst/>
            <a:rect l="l" t="t" r="r" b="b"/>
            <a:pathLst>
              <a:path w="157480" h="91439">
                <a:moveTo>
                  <a:pt x="156972" y="0"/>
                </a:moveTo>
                <a:lnTo>
                  <a:pt x="0" y="0"/>
                </a:lnTo>
                <a:lnTo>
                  <a:pt x="0" y="91439"/>
                </a:lnTo>
                <a:lnTo>
                  <a:pt x="156972" y="91439"/>
                </a:lnTo>
                <a:lnTo>
                  <a:pt x="156972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245108" y="4215384"/>
            <a:ext cx="155575" cy="102235"/>
          </a:xfrm>
          <a:custGeom>
            <a:avLst/>
            <a:gdLst/>
            <a:ahLst/>
            <a:cxnLst/>
            <a:rect l="l" t="t" r="r" b="b"/>
            <a:pathLst>
              <a:path w="155575" h="102235">
                <a:moveTo>
                  <a:pt x="155447" y="0"/>
                </a:moveTo>
                <a:lnTo>
                  <a:pt x="0" y="0"/>
                </a:lnTo>
                <a:lnTo>
                  <a:pt x="0" y="102107"/>
                </a:lnTo>
                <a:lnTo>
                  <a:pt x="155447" y="102107"/>
                </a:lnTo>
                <a:lnTo>
                  <a:pt x="155447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556003" y="4168140"/>
            <a:ext cx="157480" cy="117475"/>
          </a:xfrm>
          <a:custGeom>
            <a:avLst/>
            <a:gdLst/>
            <a:ahLst/>
            <a:cxnLst/>
            <a:rect l="l" t="t" r="r" b="b"/>
            <a:pathLst>
              <a:path w="157480" h="117475">
                <a:moveTo>
                  <a:pt x="156972" y="0"/>
                </a:moveTo>
                <a:lnTo>
                  <a:pt x="0" y="0"/>
                </a:lnTo>
                <a:lnTo>
                  <a:pt x="0" y="117348"/>
                </a:lnTo>
                <a:lnTo>
                  <a:pt x="156972" y="117348"/>
                </a:lnTo>
                <a:lnTo>
                  <a:pt x="156972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868423" y="4029455"/>
            <a:ext cx="155575" cy="154305"/>
          </a:xfrm>
          <a:custGeom>
            <a:avLst/>
            <a:gdLst/>
            <a:ahLst/>
            <a:cxnLst/>
            <a:rect l="l" t="t" r="r" b="b"/>
            <a:pathLst>
              <a:path w="155575" h="154304">
                <a:moveTo>
                  <a:pt x="155448" y="0"/>
                </a:moveTo>
                <a:lnTo>
                  <a:pt x="0" y="0"/>
                </a:lnTo>
                <a:lnTo>
                  <a:pt x="0" y="153924"/>
                </a:lnTo>
                <a:lnTo>
                  <a:pt x="155448" y="153924"/>
                </a:lnTo>
                <a:lnTo>
                  <a:pt x="155448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179320" y="3736847"/>
            <a:ext cx="157480" cy="198120"/>
          </a:xfrm>
          <a:custGeom>
            <a:avLst/>
            <a:gdLst/>
            <a:ahLst/>
            <a:cxnLst/>
            <a:rect l="l" t="t" r="r" b="b"/>
            <a:pathLst>
              <a:path w="157480" h="198120">
                <a:moveTo>
                  <a:pt x="156972" y="0"/>
                </a:moveTo>
                <a:lnTo>
                  <a:pt x="0" y="0"/>
                </a:lnTo>
                <a:lnTo>
                  <a:pt x="0" y="198119"/>
                </a:lnTo>
                <a:lnTo>
                  <a:pt x="156972" y="198119"/>
                </a:lnTo>
                <a:lnTo>
                  <a:pt x="156972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491739" y="3314700"/>
            <a:ext cx="155575" cy="224154"/>
          </a:xfrm>
          <a:custGeom>
            <a:avLst/>
            <a:gdLst/>
            <a:ahLst/>
            <a:cxnLst/>
            <a:rect l="l" t="t" r="r" b="b"/>
            <a:pathLst>
              <a:path w="155575" h="224154">
                <a:moveTo>
                  <a:pt x="155448" y="0"/>
                </a:moveTo>
                <a:lnTo>
                  <a:pt x="0" y="0"/>
                </a:lnTo>
                <a:lnTo>
                  <a:pt x="0" y="224028"/>
                </a:lnTo>
                <a:lnTo>
                  <a:pt x="155448" y="224028"/>
                </a:lnTo>
                <a:lnTo>
                  <a:pt x="155448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2802635" y="2865120"/>
            <a:ext cx="157480" cy="253365"/>
          </a:xfrm>
          <a:custGeom>
            <a:avLst/>
            <a:gdLst/>
            <a:ahLst/>
            <a:cxnLst/>
            <a:rect l="l" t="t" r="r" b="b"/>
            <a:pathLst>
              <a:path w="157480" h="253364">
                <a:moveTo>
                  <a:pt x="156971" y="0"/>
                </a:moveTo>
                <a:lnTo>
                  <a:pt x="0" y="0"/>
                </a:lnTo>
                <a:lnTo>
                  <a:pt x="0" y="252984"/>
                </a:lnTo>
                <a:lnTo>
                  <a:pt x="156971" y="252984"/>
                </a:lnTo>
                <a:lnTo>
                  <a:pt x="156971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115055" y="2471927"/>
            <a:ext cx="155575" cy="276225"/>
          </a:xfrm>
          <a:custGeom>
            <a:avLst/>
            <a:gdLst/>
            <a:ahLst/>
            <a:cxnLst/>
            <a:rect l="l" t="t" r="r" b="b"/>
            <a:pathLst>
              <a:path w="155575" h="276225">
                <a:moveTo>
                  <a:pt x="155447" y="0"/>
                </a:moveTo>
                <a:lnTo>
                  <a:pt x="0" y="0"/>
                </a:lnTo>
                <a:lnTo>
                  <a:pt x="0" y="275844"/>
                </a:lnTo>
                <a:lnTo>
                  <a:pt x="155447" y="275844"/>
                </a:lnTo>
                <a:lnTo>
                  <a:pt x="155447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3425952" y="2087879"/>
            <a:ext cx="157480" cy="295910"/>
          </a:xfrm>
          <a:custGeom>
            <a:avLst/>
            <a:gdLst/>
            <a:ahLst/>
            <a:cxnLst/>
            <a:rect l="l" t="t" r="r" b="b"/>
            <a:pathLst>
              <a:path w="157479" h="295910">
                <a:moveTo>
                  <a:pt x="156972" y="0"/>
                </a:moveTo>
                <a:lnTo>
                  <a:pt x="0" y="0"/>
                </a:lnTo>
                <a:lnTo>
                  <a:pt x="0" y="295656"/>
                </a:lnTo>
                <a:lnTo>
                  <a:pt x="156972" y="295656"/>
                </a:lnTo>
                <a:lnTo>
                  <a:pt x="156972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738371" y="1731264"/>
            <a:ext cx="155575" cy="307975"/>
          </a:xfrm>
          <a:custGeom>
            <a:avLst/>
            <a:gdLst/>
            <a:ahLst/>
            <a:cxnLst/>
            <a:rect l="l" t="t" r="r" b="b"/>
            <a:pathLst>
              <a:path w="155575" h="307975">
                <a:moveTo>
                  <a:pt x="155448" y="0"/>
                </a:moveTo>
                <a:lnTo>
                  <a:pt x="0" y="0"/>
                </a:lnTo>
                <a:lnTo>
                  <a:pt x="0" y="307848"/>
                </a:lnTo>
                <a:lnTo>
                  <a:pt x="155448" y="307848"/>
                </a:lnTo>
                <a:lnTo>
                  <a:pt x="155448" y="0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32688" y="4238244"/>
            <a:ext cx="157480" cy="91440"/>
          </a:xfrm>
          <a:custGeom>
            <a:avLst/>
            <a:gdLst/>
            <a:ahLst/>
            <a:cxnLst/>
            <a:rect l="l" t="t" r="r" b="b"/>
            <a:pathLst>
              <a:path w="157480" h="91439">
                <a:moveTo>
                  <a:pt x="0" y="0"/>
                </a:moveTo>
                <a:lnTo>
                  <a:pt x="156972" y="0"/>
                </a:lnTo>
                <a:lnTo>
                  <a:pt x="156972" y="91439"/>
                </a:lnTo>
                <a:lnTo>
                  <a:pt x="0" y="914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245108" y="4215384"/>
            <a:ext cx="155575" cy="102235"/>
          </a:xfrm>
          <a:custGeom>
            <a:avLst/>
            <a:gdLst/>
            <a:ahLst/>
            <a:cxnLst/>
            <a:rect l="l" t="t" r="r" b="b"/>
            <a:pathLst>
              <a:path w="155575" h="102235">
                <a:moveTo>
                  <a:pt x="0" y="0"/>
                </a:moveTo>
                <a:lnTo>
                  <a:pt x="155447" y="0"/>
                </a:lnTo>
                <a:lnTo>
                  <a:pt x="155447" y="102107"/>
                </a:lnTo>
                <a:lnTo>
                  <a:pt x="0" y="10210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556003" y="4168140"/>
            <a:ext cx="157480" cy="117475"/>
          </a:xfrm>
          <a:custGeom>
            <a:avLst/>
            <a:gdLst/>
            <a:ahLst/>
            <a:cxnLst/>
            <a:rect l="l" t="t" r="r" b="b"/>
            <a:pathLst>
              <a:path w="157480" h="117475">
                <a:moveTo>
                  <a:pt x="0" y="0"/>
                </a:moveTo>
                <a:lnTo>
                  <a:pt x="156972" y="0"/>
                </a:lnTo>
                <a:lnTo>
                  <a:pt x="156972" y="117348"/>
                </a:lnTo>
                <a:lnTo>
                  <a:pt x="0" y="1173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868423" y="4029455"/>
            <a:ext cx="155575" cy="154305"/>
          </a:xfrm>
          <a:custGeom>
            <a:avLst/>
            <a:gdLst/>
            <a:ahLst/>
            <a:cxnLst/>
            <a:rect l="l" t="t" r="r" b="b"/>
            <a:pathLst>
              <a:path w="155575" h="154304">
                <a:moveTo>
                  <a:pt x="0" y="0"/>
                </a:moveTo>
                <a:lnTo>
                  <a:pt x="155448" y="0"/>
                </a:lnTo>
                <a:lnTo>
                  <a:pt x="155448" y="153924"/>
                </a:lnTo>
                <a:lnTo>
                  <a:pt x="0" y="1539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179320" y="3736847"/>
            <a:ext cx="157480" cy="198120"/>
          </a:xfrm>
          <a:custGeom>
            <a:avLst/>
            <a:gdLst/>
            <a:ahLst/>
            <a:cxnLst/>
            <a:rect l="l" t="t" r="r" b="b"/>
            <a:pathLst>
              <a:path w="157480" h="198120">
                <a:moveTo>
                  <a:pt x="0" y="0"/>
                </a:moveTo>
                <a:lnTo>
                  <a:pt x="156972" y="0"/>
                </a:lnTo>
                <a:lnTo>
                  <a:pt x="156972" y="198119"/>
                </a:lnTo>
                <a:lnTo>
                  <a:pt x="0" y="1981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491739" y="3314700"/>
            <a:ext cx="155575" cy="224154"/>
          </a:xfrm>
          <a:custGeom>
            <a:avLst/>
            <a:gdLst/>
            <a:ahLst/>
            <a:cxnLst/>
            <a:rect l="l" t="t" r="r" b="b"/>
            <a:pathLst>
              <a:path w="155575" h="224154">
                <a:moveTo>
                  <a:pt x="0" y="0"/>
                </a:moveTo>
                <a:lnTo>
                  <a:pt x="155448" y="0"/>
                </a:lnTo>
                <a:lnTo>
                  <a:pt x="155448" y="224028"/>
                </a:lnTo>
                <a:lnTo>
                  <a:pt x="0" y="22402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802635" y="2865120"/>
            <a:ext cx="157480" cy="253365"/>
          </a:xfrm>
          <a:custGeom>
            <a:avLst/>
            <a:gdLst/>
            <a:ahLst/>
            <a:cxnLst/>
            <a:rect l="l" t="t" r="r" b="b"/>
            <a:pathLst>
              <a:path w="157480" h="253364">
                <a:moveTo>
                  <a:pt x="0" y="0"/>
                </a:moveTo>
                <a:lnTo>
                  <a:pt x="156971" y="0"/>
                </a:lnTo>
                <a:lnTo>
                  <a:pt x="156971" y="252984"/>
                </a:lnTo>
                <a:lnTo>
                  <a:pt x="0" y="25298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115055" y="2471927"/>
            <a:ext cx="155575" cy="276225"/>
          </a:xfrm>
          <a:custGeom>
            <a:avLst/>
            <a:gdLst/>
            <a:ahLst/>
            <a:cxnLst/>
            <a:rect l="l" t="t" r="r" b="b"/>
            <a:pathLst>
              <a:path w="155575" h="276225">
                <a:moveTo>
                  <a:pt x="0" y="0"/>
                </a:moveTo>
                <a:lnTo>
                  <a:pt x="155447" y="0"/>
                </a:lnTo>
                <a:lnTo>
                  <a:pt x="155447" y="275844"/>
                </a:lnTo>
                <a:lnTo>
                  <a:pt x="0" y="27584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425952" y="2087879"/>
            <a:ext cx="157480" cy="295910"/>
          </a:xfrm>
          <a:custGeom>
            <a:avLst/>
            <a:gdLst/>
            <a:ahLst/>
            <a:cxnLst/>
            <a:rect l="l" t="t" r="r" b="b"/>
            <a:pathLst>
              <a:path w="157479" h="295910">
                <a:moveTo>
                  <a:pt x="0" y="0"/>
                </a:moveTo>
                <a:lnTo>
                  <a:pt x="156972" y="0"/>
                </a:lnTo>
                <a:lnTo>
                  <a:pt x="156972" y="295656"/>
                </a:lnTo>
                <a:lnTo>
                  <a:pt x="0" y="2956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738371" y="1731264"/>
            <a:ext cx="155575" cy="307975"/>
          </a:xfrm>
          <a:custGeom>
            <a:avLst/>
            <a:gdLst/>
            <a:ahLst/>
            <a:cxnLst/>
            <a:rect l="l" t="t" r="r" b="b"/>
            <a:pathLst>
              <a:path w="155575" h="307975">
                <a:moveTo>
                  <a:pt x="0" y="0"/>
                </a:moveTo>
                <a:lnTo>
                  <a:pt x="155448" y="0"/>
                </a:lnTo>
                <a:lnTo>
                  <a:pt x="155448" y="307848"/>
                </a:lnTo>
                <a:lnTo>
                  <a:pt x="0" y="3078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54963" y="4335779"/>
            <a:ext cx="3116580" cy="0"/>
          </a:xfrm>
          <a:custGeom>
            <a:avLst/>
            <a:gdLst/>
            <a:ahLst/>
            <a:cxnLst/>
            <a:rect l="l" t="t" r="r" b="b"/>
            <a:pathLst>
              <a:path w="3116579">
                <a:moveTo>
                  <a:pt x="0" y="0"/>
                </a:moveTo>
                <a:lnTo>
                  <a:pt x="3116580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 txBox="1"/>
          <p:nvPr/>
        </p:nvSpPr>
        <p:spPr>
          <a:xfrm>
            <a:off x="464312" y="4230319"/>
            <a:ext cx="26416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464312" y="3781653"/>
            <a:ext cx="26416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379577" y="3332988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379577" y="2884297"/>
            <a:ext cx="34734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5" dirty="0">
                <a:latin typeface="Univers for BP Light"/>
                <a:cs typeface="Univers for BP Light"/>
              </a:rPr>
              <a:t>5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379577" y="2435986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379577" y="1987295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5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379577" y="1538604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829157" y="442843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95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1764283" y="442843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2699385" y="442843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3634485" y="4428438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04" name="object 104"/>
          <p:cNvSpPr/>
          <p:nvPr/>
        </p:nvSpPr>
        <p:spPr>
          <a:xfrm>
            <a:off x="1121663" y="186537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00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121663" y="1865376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 txBox="1"/>
          <p:nvPr/>
        </p:nvSpPr>
        <p:spPr>
          <a:xfrm>
            <a:off x="1208938" y="1810893"/>
            <a:ext cx="793750" cy="327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000"/>
              </a:lnSpc>
            </a:pPr>
            <a:r>
              <a:rPr sz="1000" spc="-5" dirty="0">
                <a:latin typeface="Univers for BP"/>
                <a:cs typeface="Univers for BP"/>
              </a:rPr>
              <a:t>Geothermal  and</a:t>
            </a:r>
            <a:r>
              <a:rPr sz="1000" spc="-7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biomass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07" name="object 107"/>
          <p:cNvSpPr/>
          <p:nvPr/>
        </p:nvSpPr>
        <p:spPr>
          <a:xfrm>
            <a:off x="1121663" y="2343911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FCF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121663" y="2343911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 txBox="1"/>
          <p:nvPr/>
        </p:nvSpPr>
        <p:spPr>
          <a:xfrm>
            <a:off x="1208938" y="2290317"/>
            <a:ext cx="34290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dirty="0">
                <a:latin typeface="Univers for BP"/>
                <a:cs typeface="Univers for BP"/>
              </a:rPr>
              <a:t>S</a:t>
            </a:r>
            <a:r>
              <a:rPr sz="1000" spc="-5" dirty="0">
                <a:latin typeface="Univers for BP"/>
                <a:cs typeface="Univers for BP"/>
              </a:rPr>
              <a:t>olar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10" name="object 110"/>
          <p:cNvSpPr/>
          <p:nvPr/>
        </p:nvSpPr>
        <p:spPr>
          <a:xfrm>
            <a:off x="1121663" y="2820923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8ADE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121663" y="2820923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 txBox="1"/>
          <p:nvPr/>
        </p:nvSpPr>
        <p:spPr>
          <a:xfrm>
            <a:off x="1208938" y="2768345"/>
            <a:ext cx="34226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W</a:t>
            </a:r>
            <a:r>
              <a:rPr sz="1000" spc="0" dirty="0">
                <a:latin typeface="Univers for BP"/>
                <a:cs typeface="Univers for BP"/>
              </a:rPr>
              <a:t>i</a:t>
            </a:r>
            <a:r>
              <a:rPr sz="1000" spc="-15" dirty="0">
                <a:latin typeface="Univers for BP"/>
                <a:cs typeface="Univers for BP"/>
              </a:rPr>
              <a:t>n</a:t>
            </a:r>
            <a:r>
              <a:rPr sz="1000" spc="-5" dirty="0">
                <a:latin typeface="Univers for BP"/>
                <a:cs typeface="Univers for BP"/>
              </a:rPr>
              <a:t>d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4965953" y="893317"/>
            <a:ext cx="176911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Fuel </a:t>
            </a:r>
            <a:r>
              <a:rPr sz="1400" dirty="0">
                <a:latin typeface="Univers for BP"/>
                <a:cs typeface="Univers for BP"/>
              </a:rPr>
              <a:t>shares in</a:t>
            </a:r>
            <a:r>
              <a:rPr sz="1400" spc="-135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power</a:t>
            </a:r>
            <a:endParaRPr sz="1400">
              <a:latin typeface="Univers for BP"/>
              <a:cs typeface="Univers for BP"/>
            </a:endParaRPr>
          </a:p>
        </p:txBody>
      </p:sp>
      <p:sp>
        <p:nvSpPr>
          <p:cNvPr id="114" name="object 114"/>
          <p:cNvSpPr/>
          <p:nvPr/>
        </p:nvSpPr>
        <p:spPr>
          <a:xfrm>
            <a:off x="5433059" y="3831335"/>
            <a:ext cx="2958465" cy="0"/>
          </a:xfrm>
          <a:custGeom>
            <a:avLst/>
            <a:gdLst/>
            <a:ahLst/>
            <a:cxnLst/>
            <a:rect l="l" t="t" r="r" b="b"/>
            <a:pathLst>
              <a:path w="2958465">
                <a:moveTo>
                  <a:pt x="0" y="0"/>
                </a:moveTo>
                <a:lnTo>
                  <a:pt x="29580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433059" y="3313176"/>
            <a:ext cx="2958465" cy="0"/>
          </a:xfrm>
          <a:custGeom>
            <a:avLst/>
            <a:gdLst/>
            <a:ahLst/>
            <a:cxnLst/>
            <a:rect l="l" t="t" r="r" b="b"/>
            <a:pathLst>
              <a:path w="2958465">
                <a:moveTo>
                  <a:pt x="0" y="0"/>
                </a:moveTo>
                <a:lnTo>
                  <a:pt x="29580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433059" y="2795016"/>
            <a:ext cx="2958465" cy="0"/>
          </a:xfrm>
          <a:custGeom>
            <a:avLst/>
            <a:gdLst/>
            <a:ahLst/>
            <a:cxnLst/>
            <a:rect l="l" t="t" r="r" b="b"/>
            <a:pathLst>
              <a:path w="2958465">
                <a:moveTo>
                  <a:pt x="0" y="0"/>
                </a:moveTo>
                <a:lnTo>
                  <a:pt x="29580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433059" y="2276855"/>
            <a:ext cx="1546860" cy="0"/>
          </a:xfrm>
          <a:custGeom>
            <a:avLst/>
            <a:gdLst/>
            <a:ahLst/>
            <a:cxnLst/>
            <a:rect l="l" t="t" r="r" b="b"/>
            <a:pathLst>
              <a:path w="1546859">
                <a:moveTo>
                  <a:pt x="0" y="0"/>
                </a:moveTo>
                <a:lnTo>
                  <a:pt x="154686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433059" y="1757172"/>
            <a:ext cx="1546860" cy="0"/>
          </a:xfrm>
          <a:custGeom>
            <a:avLst/>
            <a:gdLst/>
            <a:ahLst/>
            <a:cxnLst/>
            <a:rect l="l" t="t" r="r" b="b"/>
            <a:pathLst>
              <a:path w="1546859">
                <a:moveTo>
                  <a:pt x="0" y="0"/>
                </a:moveTo>
                <a:lnTo>
                  <a:pt x="154686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433059" y="4349496"/>
            <a:ext cx="2958465" cy="0"/>
          </a:xfrm>
          <a:custGeom>
            <a:avLst/>
            <a:gdLst/>
            <a:ahLst/>
            <a:cxnLst/>
            <a:rect l="l" t="t" r="r" b="b"/>
            <a:pathLst>
              <a:path w="2958465">
                <a:moveTo>
                  <a:pt x="0" y="0"/>
                </a:moveTo>
                <a:lnTo>
                  <a:pt x="2958084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468873" y="3227070"/>
            <a:ext cx="2886710" cy="208915"/>
          </a:xfrm>
          <a:custGeom>
            <a:avLst/>
            <a:gdLst/>
            <a:ahLst/>
            <a:cxnLst/>
            <a:rect l="l" t="t" r="r" b="b"/>
            <a:pathLst>
              <a:path w="2886709" h="208914">
                <a:moveTo>
                  <a:pt x="0" y="208787"/>
                </a:moveTo>
                <a:lnTo>
                  <a:pt x="73151" y="164592"/>
                </a:lnTo>
                <a:lnTo>
                  <a:pt x="144779" y="146304"/>
                </a:lnTo>
                <a:lnTo>
                  <a:pt x="216408" y="158496"/>
                </a:lnTo>
                <a:lnTo>
                  <a:pt x="289560" y="140207"/>
                </a:lnTo>
                <a:lnTo>
                  <a:pt x="361188" y="140207"/>
                </a:lnTo>
                <a:lnTo>
                  <a:pt x="432815" y="131063"/>
                </a:lnTo>
                <a:lnTo>
                  <a:pt x="505967" y="111252"/>
                </a:lnTo>
                <a:lnTo>
                  <a:pt x="577596" y="99060"/>
                </a:lnTo>
                <a:lnTo>
                  <a:pt x="649224" y="88392"/>
                </a:lnTo>
                <a:lnTo>
                  <a:pt x="722376" y="64007"/>
                </a:lnTo>
                <a:lnTo>
                  <a:pt x="794003" y="85343"/>
                </a:lnTo>
                <a:lnTo>
                  <a:pt x="865631" y="54863"/>
                </a:lnTo>
                <a:lnTo>
                  <a:pt x="938784" y="92963"/>
                </a:lnTo>
                <a:lnTo>
                  <a:pt x="1010412" y="86868"/>
                </a:lnTo>
                <a:lnTo>
                  <a:pt x="1082040" y="24384"/>
                </a:lnTo>
                <a:lnTo>
                  <a:pt x="1155192" y="6096"/>
                </a:lnTo>
                <a:lnTo>
                  <a:pt x="1226820" y="3048"/>
                </a:lnTo>
                <a:lnTo>
                  <a:pt x="1298448" y="0"/>
                </a:lnTo>
                <a:lnTo>
                  <a:pt x="1371600" y="15240"/>
                </a:lnTo>
                <a:lnTo>
                  <a:pt x="1443227" y="24384"/>
                </a:lnTo>
                <a:lnTo>
                  <a:pt x="1514855" y="21336"/>
                </a:lnTo>
                <a:lnTo>
                  <a:pt x="1588007" y="13716"/>
                </a:lnTo>
                <a:lnTo>
                  <a:pt x="1659635" y="12192"/>
                </a:lnTo>
                <a:lnTo>
                  <a:pt x="1731264" y="10668"/>
                </a:lnTo>
                <a:lnTo>
                  <a:pt x="1804416" y="6096"/>
                </a:lnTo>
                <a:lnTo>
                  <a:pt x="1876044" y="9143"/>
                </a:lnTo>
                <a:lnTo>
                  <a:pt x="1947672" y="13716"/>
                </a:lnTo>
                <a:lnTo>
                  <a:pt x="2020824" y="21336"/>
                </a:lnTo>
                <a:lnTo>
                  <a:pt x="2092452" y="24384"/>
                </a:lnTo>
                <a:lnTo>
                  <a:pt x="2164079" y="25907"/>
                </a:lnTo>
                <a:lnTo>
                  <a:pt x="2237231" y="30480"/>
                </a:lnTo>
                <a:lnTo>
                  <a:pt x="2308859" y="33528"/>
                </a:lnTo>
                <a:lnTo>
                  <a:pt x="2380487" y="39624"/>
                </a:lnTo>
                <a:lnTo>
                  <a:pt x="2453640" y="41148"/>
                </a:lnTo>
                <a:lnTo>
                  <a:pt x="2525268" y="42672"/>
                </a:lnTo>
                <a:lnTo>
                  <a:pt x="2596896" y="48768"/>
                </a:lnTo>
                <a:lnTo>
                  <a:pt x="2670048" y="53340"/>
                </a:lnTo>
                <a:lnTo>
                  <a:pt x="2741676" y="57912"/>
                </a:lnTo>
                <a:lnTo>
                  <a:pt x="2813304" y="64007"/>
                </a:lnTo>
                <a:lnTo>
                  <a:pt x="2886455" y="74675"/>
                </a:lnTo>
              </a:path>
            </a:pathLst>
          </a:custGeom>
          <a:ln w="28956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867143" y="3206495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867143" y="3206495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1" y="44196"/>
                </a:moveTo>
                <a:lnTo>
                  <a:pt x="84915" y="61388"/>
                </a:lnTo>
                <a:lnTo>
                  <a:pt x="75437" y="75437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3" y="12953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7" y="12954"/>
                </a:lnTo>
                <a:lnTo>
                  <a:pt x="84915" y="27003"/>
                </a:lnTo>
                <a:lnTo>
                  <a:pt x="88391" y="44196"/>
                </a:lnTo>
                <a:close/>
              </a:path>
            </a:pathLst>
          </a:custGeom>
          <a:ln w="9144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7228331" y="318820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7228331" y="318820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6"/>
                </a:moveTo>
                <a:lnTo>
                  <a:pt x="84915" y="61388"/>
                </a:lnTo>
                <a:lnTo>
                  <a:pt x="75437" y="75437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4" y="12953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6"/>
                </a:lnTo>
                <a:close/>
              </a:path>
            </a:pathLst>
          </a:custGeom>
          <a:ln w="914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7949183" y="3224783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7949183" y="3224783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6"/>
                </a:moveTo>
                <a:lnTo>
                  <a:pt x="84915" y="61388"/>
                </a:lnTo>
                <a:lnTo>
                  <a:pt x="75438" y="75437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4" y="12953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6"/>
                </a:lnTo>
                <a:close/>
              </a:path>
            </a:pathLst>
          </a:custGeom>
          <a:ln w="914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8310371" y="325678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8310371" y="325678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5"/>
                </a:moveTo>
                <a:lnTo>
                  <a:pt x="84915" y="61388"/>
                </a:lnTo>
                <a:lnTo>
                  <a:pt x="75437" y="75438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5"/>
                </a:lnTo>
                <a:lnTo>
                  <a:pt x="3476" y="27003"/>
                </a:lnTo>
                <a:lnTo>
                  <a:pt x="12953" y="12954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5"/>
                </a:lnTo>
                <a:close/>
              </a:path>
            </a:pathLst>
          </a:custGeom>
          <a:ln w="9144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468873" y="2006345"/>
            <a:ext cx="2886710" cy="940435"/>
          </a:xfrm>
          <a:custGeom>
            <a:avLst/>
            <a:gdLst/>
            <a:ahLst/>
            <a:cxnLst/>
            <a:rect l="l" t="t" r="r" b="b"/>
            <a:pathLst>
              <a:path w="2886709" h="940435">
                <a:moveTo>
                  <a:pt x="0" y="208787"/>
                </a:moveTo>
                <a:lnTo>
                  <a:pt x="73151" y="210312"/>
                </a:lnTo>
                <a:lnTo>
                  <a:pt x="144779" y="181356"/>
                </a:lnTo>
                <a:lnTo>
                  <a:pt x="216408" y="99060"/>
                </a:lnTo>
                <a:lnTo>
                  <a:pt x="289560" y="115824"/>
                </a:lnTo>
                <a:lnTo>
                  <a:pt x="361188" y="65531"/>
                </a:lnTo>
                <a:lnTo>
                  <a:pt x="432815" y="36576"/>
                </a:lnTo>
                <a:lnTo>
                  <a:pt x="505967" y="0"/>
                </a:lnTo>
                <a:lnTo>
                  <a:pt x="577596" y="41148"/>
                </a:lnTo>
                <a:lnTo>
                  <a:pt x="649224" y="79248"/>
                </a:lnTo>
                <a:lnTo>
                  <a:pt x="722376" y="102108"/>
                </a:lnTo>
                <a:lnTo>
                  <a:pt x="794003" y="53340"/>
                </a:lnTo>
                <a:lnTo>
                  <a:pt x="865631" y="91440"/>
                </a:lnTo>
                <a:lnTo>
                  <a:pt x="938784" y="73152"/>
                </a:lnTo>
                <a:lnTo>
                  <a:pt x="1010412" y="108204"/>
                </a:lnTo>
                <a:lnTo>
                  <a:pt x="1082040" y="196596"/>
                </a:lnTo>
                <a:lnTo>
                  <a:pt x="1155192" y="245364"/>
                </a:lnTo>
                <a:lnTo>
                  <a:pt x="1226820" y="274320"/>
                </a:lnTo>
                <a:lnTo>
                  <a:pt x="1298448" y="332231"/>
                </a:lnTo>
                <a:lnTo>
                  <a:pt x="1371600" y="376428"/>
                </a:lnTo>
                <a:lnTo>
                  <a:pt x="1443227" y="416052"/>
                </a:lnTo>
                <a:lnTo>
                  <a:pt x="1514855" y="464820"/>
                </a:lnTo>
                <a:lnTo>
                  <a:pt x="1588007" y="498348"/>
                </a:lnTo>
                <a:lnTo>
                  <a:pt x="1659635" y="536448"/>
                </a:lnTo>
                <a:lnTo>
                  <a:pt x="1731264" y="579120"/>
                </a:lnTo>
                <a:lnTo>
                  <a:pt x="1804416" y="618744"/>
                </a:lnTo>
                <a:lnTo>
                  <a:pt x="1876044" y="655320"/>
                </a:lnTo>
                <a:lnTo>
                  <a:pt x="1947672" y="684276"/>
                </a:lnTo>
                <a:lnTo>
                  <a:pt x="2020824" y="711708"/>
                </a:lnTo>
                <a:lnTo>
                  <a:pt x="2092452" y="737616"/>
                </a:lnTo>
                <a:lnTo>
                  <a:pt x="2164079" y="760476"/>
                </a:lnTo>
                <a:lnTo>
                  <a:pt x="2237231" y="781812"/>
                </a:lnTo>
                <a:lnTo>
                  <a:pt x="2308859" y="803148"/>
                </a:lnTo>
                <a:lnTo>
                  <a:pt x="2380487" y="822960"/>
                </a:lnTo>
                <a:lnTo>
                  <a:pt x="2453640" y="839724"/>
                </a:lnTo>
                <a:lnTo>
                  <a:pt x="2525268" y="856488"/>
                </a:lnTo>
                <a:lnTo>
                  <a:pt x="2596896" y="873252"/>
                </a:lnTo>
                <a:lnTo>
                  <a:pt x="2670048" y="890016"/>
                </a:lnTo>
                <a:lnTo>
                  <a:pt x="2741676" y="905256"/>
                </a:lnTo>
                <a:lnTo>
                  <a:pt x="2813304" y="920496"/>
                </a:lnTo>
                <a:lnTo>
                  <a:pt x="2886455" y="940308"/>
                </a:lnTo>
              </a:path>
            </a:pathLst>
          </a:custGeom>
          <a:ln w="28956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867143" y="237743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867143" y="2377439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1" y="44196"/>
                </a:moveTo>
                <a:lnTo>
                  <a:pt x="84915" y="61388"/>
                </a:lnTo>
                <a:lnTo>
                  <a:pt x="75437" y="75437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3" y="12953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7" y="12954"/>
                </a:lnTo>
                <a:lnTo>
                  <a:pt x="84915" y="27003"/>
                </a:lnTo>
                <a:lnTo>
                  <a:pt x="88391" y="44196"/>
                </a:lnTo>
                <a:close/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228331" y="258013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228331" y="258013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5"/>
                </a:moveTo>
                <a:lnTo>
                  <a:pt x="84915" y="61388"/>
                </a:lnTo>
                <a:lnTo>
                  <a:pt x="75437" y="75438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5"/>
                </a:lnTo>
                <a:lnTo>
                  <a:pt x="3476" y="27003"/>
                </a:lnTo>
                <a:lnTo>
                  <a:pt x="12954" y="12954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5"/>
                </a:lnTo>
                <a:close/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587995" y="272186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587995" y="272186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6"/>
                </a:moveTo>
                <a:lnTo>
                  <a:pt x="84915" y="61388"/>
                </a:lnTo>
                <a:lnTo>
                  <a:pt x="75437" y="75437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3" y="12953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6"/>
                </a:lnTo>
                <a:close/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949183" y="281787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949183" y="2817876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6"/>
                </a:moveTo>
                <a:lnTo>
                  <a:pt x="84915" y="61388"/>
                </a:lnTo>
                <a:lnTo>
                  <a:pt x="75438" y="75437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4" y="12953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6"/>
                </a:lnTo>
                <a:close/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8310371" y="2901695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8310371" y="2901695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6"/>
                </a:moveTo>
                <a:lnTo>
                  <a:pt x="84915" y="61388"/>
                </a:lnTo>
                <a:lnTo>
                  <a:pt x="75437" y="75437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3" y="12953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6"/>
                </a:lnTo>
                <a:close/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5468873" y="2844545"/>
            <a:ext cx="2886710" cy="1435735"/>
          </a:xfrm>
          <a:custGeom>
            <a:avLst/>
            <a:gdLst/>
            <a:ahLst/>
            <a:cxnLst/>
            <a:rect l="l" t="t" r="r" b="b"/>
            <a:pathLst>
              <a:path w="2886709" h="1435735">
                <a:moveTo>
                  <a:pt x="0" y="1435608"/>
                </a:moveTo>
                <a:lnTo>
                  <a:pt x="73151" y="1432560"/>
                </a:lnTo>
                <a:lnTo>
                  <a:pt x="144779" y="1424940"/>
                </a:lnTo>
                <a:lnTo>
                  <a:pt x="216408" y="1421892"/>
                </a:lnTo>
                <a:lnTo>
                  <a:pt x="289560" y="1414272"/>
                </a:lnTo>
                <a:lnTo>
                  <a:pt x="361188" y="1408176"/>
                </a:lnTo>
                <a:lnTo>
                  <a:pt x="432815" y="1399032"/>
                </a:lnTo>
                <a:lnTo>
                  <a:pt x="505967" y="1386840"/>
                </a:lnTo>
                <a:lnTo>
                  <a:pt x="577596" y="1371600"/>
                </a:lnTo>
                <a:lnTo>
                  <a:pt x="649224" y="1347216"/>
                </a:lnTo>
                <a:lnTo>
                  <a:pt x="722376" y="1327404"/>
                </a:lnTo>
                <a:lnTo>
                  <a:pt x="794003" y="1299972"/>
                </a:lnTo>
                <a:lnTo>
                  <a:pt x="865631" y="1269492"/>
                </a:lnTo>
                <a:lnTo>
                  <a:pt x="938784" y="1234440"/>
                </a:lnTo>
                <a:lnTo>
                  <a:pt x="1010412" y="1200912"/>
                </a:lnTo>
                <a:lnTo>
                  <a:pt x="1082040" y="1158240"/>
                </a:lnTo>
                <a:lnTo>
                  <a:pt x="1155192" y="1121664"/>
                </a:lnTo>
                <a:lnTo>
                  <a:pt x="1226820" y="1065276"/>
                </a:lnTo>
                <a:lnTo>
                  <a:pt x="1298448" y="1018032"/>
                </a:lnTo>
                <a:lnTo>
                  <a:pt x="1371600" y="972312"/>
                </a:lnTo>
                <a:lnTo>
                  <a:pt x="1443227" y="914400"/>
                </a:lnTo>
                <a:lnTo>
                  <a:pt x="1514855" y="856488"/>
                </a:lnTo>
                <a:lnTo>
                  <a:pt x="1588007" y="809244"/>
                </a:lnTo>
                <a:lnTo>
                  <a:pt x="1659635" y="755904"/>
                </a:lnTo>
                <a:lnTo>
                  <a:pt x="1731264" y="705612"/>
                </a:lnTo>
                <a:lnTo>
                  <a:pt x="1804416" y="655320"/>
                </a:lnTo>
                <a:lnTo>
                  <a:pt x="1876044" y="603504"/>
                </a:lnTo>
                <a:lnTo>
                  <a:pt x="1947672" y="560832"/>
                </a:lnTo>
                <a:lnTo>
                  <a:pt x="2020824" y="519684"/>
                </a:lnTo>
                <a:lnTo>
                  <a:pt x="2092452" y="473964"/>
                </a:lnTo>
                <a:lnTo>
                  <a:pt x="2164079" y="428244"/>
                </a:lnTo>
                <a:lnTo>
                  <a:pt x="2237231" y="382524"/>
                </a:lnTo>
                <a:lnTo>
                  <a:pt x="2308859" y="339852"/>
                </a:lnTo>
                <a:lnTo>
                  <a:pt x="2380487" y="300228"/>
                </a:lnTo>
                <a:lnTo>
                  <a:pt x="2453640" y="254508"/>
                </a:lnTo>
                <a:lnTo>
                  <a:pt x="2525268" y="205740"/>
                </a:lnTo>
                <a:lnTo>
                  <a:pt x="2596896" y="164592"/>
                </a:lnTo>
                <a:lnTo>
                  <a:pt x="2670048" y="123443"/>
                </a:lnTo>
                <a:lnTo>
                  <a:pt x="2741676" y="83820"/>
                </a:lnTo>
                <a:lnTo>
                  <a:pt x="2813304" y="45720"/>
                </a:lnTo>
                <a:lnTo>
                  <a:pt x="2886455" y="0"/>
                </a:lnTo>
              </a:path>
            </a:pathLst>
          </a:custGeom>
          <a:ln w="28956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867143" y="371398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1" y="44196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867143" y="371398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1" y="44196"/>
                </a:moveTo>
                <a:lnTo>
                  <a:pt x="84915" y="61388"/>
                </a:lnTo>
                <a:lnTo>
                  <a:pt x="75437" y="75438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3" y="12953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7" y="12954"/>
                </a:lnTo>
                <a:lnTo>
                  <a:pt x="84915" y="27003"/>
                </a:lnTo>
                <a:lnTo>
                  <a:pt x="88391" y="44196"/>
                </a:lnTo>
                <a:close/>
              </a:path>
            </a:pathLst>
          </a:custGeom>
          <a:ln w="9144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7228331" y="345490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8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7228331" y="345490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6"/>
                </a:moveTo>
                <a:lnTo>
                  <a:pt x="84915" y="61388"/>
                </a:lnTo>
                <a:lnTo>
                  <a:pt x="75437" y="75438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8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4" y="12954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6"/>
                </a:lnTo>
                <a:close/>
              </a:path>
            </a:pathLst>
          </a:custGeom>
          <a:ln w="9144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7587995" y="322783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7587995" y="322783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5"/>
                </a:moveTo>
                <a:lnTo>
                  <a:pt x="84915" y="61388"/>
                </a:lnTo>
                <a:lnTo>
                  <a:pt x="75437" y="75438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5"/>
                </a:lnTo>
                <a:lnTo>
                  <a:pt x="3476" y="27003"/>
                </a:lnTo>
                <a:lnTo>
                  <a:pt x="12953" y="12954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5"/>
                </a:lnTo>
                <a:close/>
              </a:path>
            </a:pathLst>
          </a:custGeom>
          <a:ln w="9144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7949183" y="300532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7949183" y="3005327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6"/>
                </a:moveTo>
                <a:lnTo>
                  <a:pt x="84915" y="61388"/>
                </a:lnTo>
                <a:lnTo>
                  <a:pt x="75438" y="75437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6"/>
                </a:lnTo>
                <a:lnTo>
                  <a:pt x="3476" y="27003"/>
                </a:lnTo>
                <a:lnTo>
                  <a:pt x="12954" y="12953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6"/>
                </a:lnTo>
                <a:close/>
              </a:path>
            </a:pathLst>
          </a:custGeom>
          <a:ln w="9144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8310371" y="279958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8310371" y="279958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88392" y="44195"/>
                </a:moveTo>
                <a:lnTo>
                  <a:pt x="84915" y="61388"/>
                </a:lnTo>
                <a:lnTo>
                  <a:pt x="75437" y="75438"/>
                </a:lnTo>
                <a:lnTo>
                  <a:pt x="61388" y="84915"/>
                </a:lnTo>
                <a:lnTo>
                  <a:pt x="44196" y="88392"/>
                </a:lnTo>
                <a:lnTo>
                  <a:pt x="27003" y="84915"/>
                </a:lnTo>
                <a:lnTo>
                  <a:pt x="12953" y="75437"/>
                </a:lnTo>
                <a:lnTo>
                  <a:pt x="3476" y="61388"/>
                </a:lnTo>
                <a:lnTo>
                  <a:pt x="0" y="44195"/>
                </a:lnTo>
                <a:lnTo>
                  <a:pt x="3476" y="27003"/>
                </a:lnTo>
                <a:lnTo>
                  <a:pt x="12953" y="12954"/>
                </a:lnTo>
                <a:lnTo>
                  <a:pt x="27003" y="3476"/>
                </a:lnTo>
                <a:lnTo>
                  <a:pt x="44196" y="0"/>
                </a:lnTo>
                <a:lnTo>
                  <a:pt x="61388" y="3476"/>
                </a:lnTo>
                <a:lnTo>
                  <a:pt x="75438" y="12954"/>
                </a:lnTo>
                <a:lnTo>
                  <a:pt x="84915" y="27003"/>
                </a:lnTo>
                <a:lnTo>
                  <a:pt x="88392" y="44195"/>
                </a:lnTo>
                <a:close/>
              </a:path>
            </a:pathLst>
          </a:custGeom>
          <a:ln w="9144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5468873" y="2676905"/>
            <a:ext cx="2886710" cy="509270"/>
          </a:xfrm>
          <a:custGeom>
            <a:avLst/>
            <a:gdLst/>
            <a:ahLst/>
            <a:cxnLst/>
            <a:rect l="l" t="t" r="r" b="b"/>
            <a:pathLst>
              <a:path w="2886709" h="509269">
                <a:moveTo>
                  <a:pt x="0" y="0"/>
                </a:moveTo>
                <a:lnTo>
                  <a:pt x="73151" y="21336"/>
                </a:lnTo>
                <a:lnTo>
                  <a:pt x="144779" y="44195"/>
                </a:lnTo>
                <a:lnTo>
                  <a:pt x="216408" y="115824"/>
                </a:lnTo>
                <a:lnTo>
                  <a:pt x="289560" y="109727"/>
                </a:lnTo>
                <a:lnTo>
                  <a:pt x="361188" y="153924"/>
                </a:lnTo>
                <a:lnTo>
                  <a:pt x="432815" y="167639"/>
                </a:lnTo>
                <a:lnTo>
                  <a:pt x="505967" y="227075"/>
                </a:lnTo>
                <a:lnTo>
                  <a:pt x="577596" y="207263"/>
                </a:lnTo>
                <a:lnTo>
                  <a:pt x="649224" y="196595"/>
                </a:lnTo>
                <a:lnTo>
                  <a:pt x="722376" y="217931"/>
                </a:lnTo>
                <a:lnTo>
                  <a:pt x="794003" y="271271"/>
                </a:lnTo>
                <a:lnTo>
                  <a:pt x="865631" y="306324"/>
                </a:lnTo>
                <a:lnTo>
                  <a:pt x="938784" y="307848"/>
                </a:lnTo>
                <a:lnTo>
                  <a:pt x="1010412" y="292607"/>
                </a:lnTo>
                <a:lnTo>
                  <a:pt x="1082040" y="300227"/>
                </a:lnTo>
                <a:lnTo>
                  <a:pt x="1155192" y="289560"/>
                </a:lnTo>
                <a:lnTo>
                  <a:pt x="1226820" y="306324"/>
                </a:lnTo>
                <a:lnTo>
                  <a:pt x="1298448" y="291083"/>
                </a:lnTo>
                <a:lnTo>
                  <a:pt x="1371600" y="280416"/>
                </a:lnTo>
                <a:lnTo>
                  <a:pt x="1443227" y="286512"/>
                </a:lnTo>
                <a:lnTo>
                  <a:pt x="1514855" y="284988"/>
                </a:lnTo>
                <a:lnTo>
                  <a:pt x="1588007" y="284988"/>
                </a:lnTo>
                <a:lnTo>
                  <a:pt x="1659635" y="294131"/>
                </a:lnTo>
                <a:lnTo>
                  <a:pt x="1731264" y="297180"/>
                </a:lnTo>
                <a:lnTo>
                  <a:pt x="1804416" y="306324"/>
                </a:lnTo>
                <a:lnTo>
                  <a:pt x="1876044" y="312419"/>
                </a:lnTo>
                <a:lnTo>
                  <a:pt x="1947672" y="313944"/>
                </a:lnTo>
                <a:lnTo>
                  <a:pt x="2020824" y="318516"/>
                </a:lnTo>
                <a:lnTo>
                  <a:pt x="2092452" y="329183"/>
                </a:lnTo>
                <a:lnTo>
                  <a:pt x="2164079" y="344424"/>
                </a:lnTo>
                <a:lnTo>
                  <a:pt x="2237231" y="361188"/>
                </a:lnTo>
                <a:lnTo>
                  <a:pt x="2308859" y="374904"/>
                </a:lnTo>
                <a:lnTo>
                  <a:pt x="2380487" y="384048"/>
                </a:lnTo>
                <a:lnTo>
                  <a:pt x="2453640" y="406907"/>
                </a:lnTo>
                <a:lnTo>
                  <a:pt x="2525268" y="434339"/>
                </a:lnTo>
                <a:lnTo>
                  <a:pt x="2596896" y="449580"/>
                </a:lnTo>
                <a:lnTo>
                  <a:pt x="2670048" y="467868"/>
                </a:lnTo>
                <a:lnTo>
                  <a:pt x="2741676" y="481583"/>
                </a:lnTo>
                <a:lnTo>
                  <a:pt x="2813304" y="496824"/>
                </a:lnTo>
                <a:lnTo>
                  <a:pt x="2886455" y="509016"/>
                </a:lnTo>
              </a:path>
            </a:pathLst>
          </a:custGeom>
          <a:ln w="28956">
            <a:solidFill>
              <a:srgbClr val="00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867143" y="2918460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1" y="44195"/>
                </a:lnTo>
                <a:lnTo>
                  <a:pt x="84915" y="27003"/>
                </a:lnTo>
                <a:lnTo>
                  <a:pt x="75437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00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7228331" y="293827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3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00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7587995" y="2976372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1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00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7949183" y="3066288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4" y="12954"/>
                </a:lnTo>
                <a:lnTo>
                  <a:pt x="3476" y="27003"/>
                </a:lnTo>
                <a:lnTo>
                  <a:pt x="0" y="44195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8" y="75438"/>
                </a:lnTo>
                <a:lnTo>
                  <a:pt x="84915" y="61388"/>
                </a:lnTo>
                <a:lnTo>
                  <a:pt x="88392" y="44195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00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8310371" y="3140964"/>
            <a:ext cx="88900" cy="88900"/>
          </a:xfrm>
          <a:custGeom>
            <a:avLst/>
            <a:gdLst/>
            <a:ahLst/>
            <a:cxnLst/>
            <a:rect l="l" t="t" r="r" b="b"/>
            <a:pathLst>
              <a:path w="88900" h="88900">
                <a:moveTo>
                  <a:pt x="44196" y="0"/>
                </a:moveTo>
                <a:lnTo>
                  <a:pt x="27003" y="3476"/>
                </a:lnTo>
                <a:lnTo>
                  <a:pt x="12953" y="12953"/>
                </a:lnTo>
                <a:lnTo>
                  <a:pt x="3476" y="27003"/>
                </a:lnTo>
                <a:lnTo>
                  <a:pt x="0" y="44196"/>
                </a:lnTo>
                <a:lnTo>
                  <a:pt x="3476" y="61388"/>
                </a:lnTo>
                <a:lnTo>
                  <a:pt x="12953" y="75437"/>
                </a:lnTo>
                <a:lnTo>
                  <a:pt x="27003" y="84915"/>
                </a:lnTo>
                <a:lnTo>
                  <a:pt x="44196" y="88392"/>
                </a:lnTo>
                <a:lnTo>
                  <a:pt x="61388" y="84915"/>
                </a:lnTo>
                <a:lnTo>
                  <a:pt x="75437" y="75437"/>
                </a:lnTo>
                <a:lnTo>
                  <a:pt x="84915" y="61388"/>
                </a:lnTo>
                <a:lnTo>
                  <a:pt x="88392" y="44196"/>
                </a:lnTo>
                <a:lnTo>
                  <a:pt x="84915" y="27003"/>
                </a:lnTo>
                <a:lnTo>
                  <a:pt x="75438" y="12954"/>
                </a:lnTo>
                <a:lnTo>
                  <a:pt x="61388" y="3476"/>
                </a:lnTo>
                <a:lnTo>
                  <a:pt x="44196" y="0"/>
                </a:lnTo>
                <a:close/>
              </a:path>
            </a:pathLst>
          </a:custGeom>
          <a:solidFill>
            <a:srgbClr val="00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 txBox="1"/>
          <p:nvPr/>
        </p:nvSpPr>
        <p:spPr>
          <a:xfrm>
            <a:off x="5043042" y="4244035"/>
            <a:ext cx="26416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58" name="object 158"/>
          <p:cNvSpPr txBox="1"/>
          <p:nvPr/>
        </p:nvSpPr>
        <p:spPr>
          <a:xfrm>
            <a:off x="4958334" y="3725570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59" name="object 159"/>
          <p:cNvSpPr txBox="1"/>
          <p:nvPr/>
        </p:nvSpPr>
        <p:spPr>
          <a:xfrm>
            <a:off x="4958334" y="3207130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4958334" y="2688589"/>
            <a:ext cx="3473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1" name="object 161"/>
          <p:cNvSpPr txBox="1"/>
          <p:nvPr/>
        </p:nvSpPr>
        <p:spPr>
          <a:xfrm>
            <a:off x="4958334" y="2170176"/>
            <a:ext cx="34734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4958334" y="1651761"/>
            <a:ext cx="34734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</a:t>
            </a:r>
            <a:r>
              <a:rPr sz="1200" b="0" spc="-5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3" name="object 163"/>
          <p:cNvSpPr txBox="1"/>
          <p:nvPr/>
        </p:nvSpPr>
        <p:spPr>
          <a:xfrm>
            <a:off x="5288026" y="4442459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00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4" name="object 164"/>
          <p:cNvSpPr txBox="1"/>
          <p:nvPr/>
        </p:nvSpPr>
        <p:spPr>
          <a:xfrm>
            <a:off x="6009513" y="4442459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5" name="object 165"/>
          <p:cNvSpPr txBox="1"/>
          <p:nvPr/>
        </p:nvSpPr>
        <p:spPr>
          <a:xfrm>
            <a:off x="6731000" y="4442459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6" name="object 166"/>
          <p:cNvSpPr txBox="1"/>
          <p:nvPr/>
        </p:nvSpPr>
        <p:spPr>
          <a:xfrm>
            <a:off x="7452486" y="4442459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7" name="object 167"/>
          <p:cNvSpPr txBox="1"/>
          <p:nvPr/>
        </p:nvSpPr>
        <p:spPr>
          <a:xfrm>
            <a:off x="8173973" y="4442459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68" name="object 168"/>
          <p:cNvSpPr/>
          <p:nvPr/>
        </p:nvSpPr>
        <p:spPr>
          <a:xfrm>
            <a:off x="6979919" y="1699260"/>
            <a:ext cx="1612900" cy="736600"/>
          </a:xfrm>
          <a:custGeom>
            <a:avLst/>
            <a:gdLst/>
            <a:ahLst/>
            <a:cxnLst/>
            <a:rect l="l" t="t" r="r" b="b"/>
            <a:pathLst>
              <a:path w="1612900" h="736600">
                <a:moveTo>
                  <a:pt x="0" y="736091"/>
                </a:moveTo>
                <a:lnTo>
                  <a:pt x="1612392" y="736091"/>
                </a:lnTo>
                <a:lnTo>
                  <a:pt x="1612392" y="0"/>
                </a:lnTo>
                <a:lnTo>
                  <a:pt x="0" y="0"/>
                </a:lnTo>
                <a:lnTo>
                  <a:pt x="0" y="73609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7152893" y="1791461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956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 txBox="1"/>
          <p:nvPr/>
        </p:nvSpPr>
        <p:spPr>
          <a:xfrm>
            <a:off x="7411339" y="1703578"/>
            <a:ext cx="25844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Gas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71" name="object 171"/>
          <p:cNvSpPr/>
          <p:nvPr/>
        </p:nvSpPr>
        <p:spPr>
          <a:xfrm>
            <a:off x="7152893" y="1975866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956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7152893" y="2160270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956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7152893" y="2343150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956">
            <a:solidFill>
              <a:srgbClr val="00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 txBox="1"/>
          <p:nvPr/>
        </p:nvSpPr>
        <p:spPr>
          <a:xfrm>
            <a:off x="7411339" y="1855927"/>
            <a:ext cx="1026160" cy="570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20700"/>
              </a:lnSpc>
            </a:pPr>
            <a:r>
              <a:rPr sz="1000" spc="-5" dirty="0">
                <a:latin typeface="Univers for BP"/>
                <a:cs typeface="Univers for BP"/>
              </a:rPr>
              <a:t>Coal  Renewables  Hydro &amp;</a:t>
            </a:r>
            <a:r>
              <a:rPr sz="1000" spc="-6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Nuclear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75" name="object 175"/>
          <p:cNvSpPr/>
          <p:nvPr/>
        </p:nvSpPr>
        <p:spPr>
          <a:xfrm>
            <a:off x="6761988" y="1752600"/>
            <a:ext cx="0" cy="2582545"/>
          </a:xfrm>
          <a:custGeom>
            <a:avLst/>
            <a:gdLst/>
            <a:ahLst/>
            <a:cxnLst/>
            <a:rect l="l" t="t" r="r" b="b"/>
            <a:pathLst>
              <a:path h="2582545">
                <a:moveTo>
                  <a:pt x="0" y="0"/>
                </a:moveTo>
                <a:lnTo>
                  <a:pt x="0" y="2582291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2404872" y="1641348"/>
            <a:ext cx="0" cy="2682240"/>
          </a:xfrm>
          <a:custGeom>
            <a:avLst/>
            <a:gdLst/>
            <a:ahLst/>
            <a:cxnLst/>
            <a:rect l="l" t="t" r="r" b="b"/>
            <a:pathLst>
              <a:path h="2682240">
                <a:moveTo>
                  <a:pt x="0" y="0"/>
                </a:moveTo>
                <a:lnTo>
                  <a:pt x="0" y="2681998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7196" y="3957828"/>
            <a:ext cx="6506209" cy="0"/>
          </a:xfrm>
          <a:custGeom>
            <a:avLst/>
            <a:gdLst/>
            <a:ahLst/>
            <a:cxnLst/>
            <a:rect l="l" t="t" r="r" b="b"/>
            <a:pathLst>
              <a:path w="6506209">
                <a:moveTo>
                  <a:pt x="0" y="0"/>
                </a:moveTo>
                <a:lnTo>
                  <a:pt x="65059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87196" y="3570732"/>
            <a:ext cx="6506209" cy="0"/>
          </a:xfrm>
          <a:custGeom>
            <a:avLst/>
            <a:gdLst/>
            <a:ahLst/>
            <a:cxnLst/>
            <a:rect l="l" t="t" r="r" b="b"/>
            <a:pathLst>
              <a:path w="6506209">
                <a:moveTo>
                  <a:pt x="0" y="0"/>
                </a:moveTo>
                <a:lnTo>
                  <a:pt x="65059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87196" y="3185160"/>
            <a:ext cx="6506209" cy="0"/>
          </a:xfrm>
          <a:custGeom>
            <a:avLst/>
            <a:gdLst/>
            <a:ahLst/>
            <a:cxnLst/>
            <a:rect l="l" t="t" r="r" b="b"/>
            <a:pathLst>
              <a:path w="6506209">
                <a:moveTo>
                  <a:pt x="0" y="0"/>
                </a:moveTo>
                <a:lnTo>
                  <a:pt x="65059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87196" y="2799588"/>
            <a:ext cx="6506209" cy="0"/>
          </a:xfrm>
          <a:custGeom>
            <a:avLst/>
            <a:gdLst/>
            <a:ahLst/>
            <a:cxnLst/>
            <a:rect l="l" t="t" r="r" b="b"/>
            <a:pathLst>
              <a:path w="6506209">
                <a:moveTo>
                  <a:pt x="0" y="0"/>
                </a:moveTo>
                <a:lnTo>
                  <a:pt x="65059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7196" y="2412492"/>
            <a:ext cx="6506209" cy="0"/>
          </a:xfrm>
          <a:custGeom>
            <a:avLst/>
            <a:gdLst/>
            <a:ahLst/>
            <a:cxnLst/>
            <a:rect l="l" t="t" r="r" b="b"/>
            <a:pathLst>
              <a:path w="6506209">
                <a:moveTo>
                  <a:pt x="0" y="0"/>
                </a:moveTo>
                <a:lnTo>
                  <a:pt x="65059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7196" y="2026920"/>
            <a:ext cx="6506209" cy="0"/>
          </a:xfrm>
          <a:custGeom>
            <a:avLst/>
            <a:gdLst/>
            <a:ahLst/>
            <a:cxnLst/>
            <a:rect l="l" t="t" r="r" b="b"/>
            <a:pathLst>
              <a:path w="6506209">
                <a:moveTo>
                  <a:pt x="0" y="0"/>
                </a:moveTo>
                <a:lnTo>
                  <a:pt x="65059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87196" y="1641348"/>
            <a:ext cx="6506209" cy="0"/>
          </a:xfrm>
          <a:custGeom>
            <a:avLst/>
            <a:gdLst/>
            <a:ahLst/>
            <a:cxnLst/>
            <a:rect l="l" t="t" r="r" b="b"/>
            <a:pathLst>
              <a:path w="6506209">
                <a:moveTo>
                  <a:pt x="0" y="0"/>
                </a:moveTo>
                <a:lnTo>
                  <a:pt x="65059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7196" y="4343400"/>
            <a:ext cx="6506209" cy="0"/>
          </a:xfrm>
          <a:custGeom>
            <a:avLst/>
            <a:gdLst/>
            <a:ahLst/>
            <a:cxnLst/>
            <a:rect l="l" t="t" r="r" b="b"/>
            <a:pathLst>
              <a:path w="6506209">
                <a:moveTo>
                  <a:pt x="0" y="0"/>
                </a:moveTo>
                <a:lnTo>
                  <a:pt x="6505956" y="0"/>
                </a:lnTo>
              </a:path>
            </a:pathLst>
          </a:custGeom>
          <a:ln w="9144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17497" y="3123438"/>
            <a:ext cx="6375400" cy="1127760"/>
          </a:xfrm>
          <a:custGeom>
            <a:avLst/>
            <a:gdLst/>
            <a:ahLst/>
            <a:cxnLst/>
            <a:rect l="l" t="t" r="r" b="b"/>
            <a:pathLst>
              <a:path w="6375400" h="1127760">
                <a:moveTo>
                  <a:pt x="0" y="1127760"/>
                </a:moveTo>
                <a:lnTo>
                  <a:pt x="129540" y="1115568"/>
                </a:lnTo>
                <a:lnTo>
                  <a:pt x="259080" y="1094232"/>
                </a:lnTo>
                <a:lnTo>
                  <a:pt x="390144" y="1077468"/>
                </a:lnTo>
                <a:lnTo>
                  <a:pt x="519684" y="1068324"/>
                </a:lnTo>
                <a:lnTo>
                  <a:pt x="649224" y="1062228"/>
                </a:lnTo>
                <a:lnTo>
                  <a:pt x="780288" y="1094232"/>
                </a:lnTo>
                <a:lnTo>
                  <a:pt x="909828" y="1078992"/>
                </a:lnTo>
                <a:lnTo>
                  <a:pt x="1040891" y="1078992"/>
                </a:lnTo>
                <a:lnTo>
                  <a:pt x="1170432" y="1050036"/>
                </a:lnTo>
                <a:lnTo>
                  <a:pt x="1299972" y="1039368"/>
                </a:lnTo>
                <a:lnTo>
                  <a:pt x="1431036" y="1050036"/>
                </a:lnTo>
                <a:lnTo>
                  <a:pt x="1560576" y="1021080"/>
                </a:lnTo>
                <a:lnTo>
                  <a:pt x="1690115" y="993648"/>
                </a:lnTo>
                <a:lnTo>
                  <a:pt x="1821179" y="957072"/>
                </a:lnTo>
                <a:lnTo>
                  <a:pt x="1950719" y="964692"/>
                </a:lnTo>
                <a:lnTo>
                  <a:pt x="2081784" y="947928"/>
                </a:lnTo>
                <a:lnTo>
                  <a:pt x="2211324" y="966216"/>
                </a:lnTo>
                <a:lnTo>
                  <a:pt x="2340864" y="937260"/>
                </a:lnTo>
                <a:lnTo>
                  <a:pt x="2471928" y="918972"/>
                </a:lnTo>
                <a:lnTo>
                  <a:pt x="2601467" y="917448"/>
                </a:lnTo>
                <a:lnTo>
                  <a:pt x="2732531" y="926592"/>
                </a:lnTo>
                <a:lnTo>
                  <a:pt x="2862072" y="935736"/>
                </a:lnTo>
                <a:lnTo>
                  <a:pt x="2991612" y="911352"/>
                </a:lnTo>
                <a:lnTo>
                  <a:pt x="3122676" y="882396"/>
                </a:lnTo>
                <a:lnTo>
                  <a:pt x="3252216" y="862584"/>
                </a:lnTo>
                <a:lnTo>
                  <a:pt x="3381755" y="868680"/>
                </a:lnTo>
                <a:lnTo>
                  <a:pt x="3512819" y="830580"/>
                </a:lnTo>
                <a:lnTo>
                  <a:pt x="3642360" y="862584"/>
                </a:lnTo>
                <a:lnTo>
                  <a:pt x="3773424" y="883920"/>
                </a:lnTo>
                <a:lnTo>
                  <a:pt x="3902964" y="844296"/>
                </a:lnTo>
                <a:lnTo>
                  <a:pt x="4032504" y="798576"/>
                </a:lnTo>
                <a:lnTo>
                  <a:pt x="4163567" y="795528"/>
                </a:lnTo>
                <a:lnTo>
                  <a:pt x="4293108" y="781812"/>
                </a:lnTo>
                <a:lnTo>
                  <a:pt x="4424172" y="766572"/>
                </a:lnTo>
                <a:lnTo>
                  <a:pt x="4553712" y="780288"/>
                </a:lnTo>
                <a:lnTo>
                  <a:pt x="4683252" y="769620"/>
                </a:lnTo>
                <a:lnTo>
                  <a:pt x="4814316" y="708660"/>
                </a:lnTo>
                <a:lnTo>
                  <a:pt x="4943856" y="659892"/>
                </a:lnTo>
                <a:lnTo>
                  <a:pt x="5073396" y="667512"/>
                </a:lnTo>
                <a:lnTo>
                  <a:pt x="5204459" y="637032"/>
                </a:lnTo>
                <a:lnTo>
                  <a:pt x="5334000" y="627888"/>
                </a:lnTo>
                <a:lnTo>
                  <a:pt x="5465063" y="441959"/>
                </a:lnTo>
                <a:lnTo>
                  <a:pt x="5594604" y="362712"/>
                </a:lnTo>
                <a:lnTo>
                  <a:pt x="5724144" y="150875"/>
                </a:lnTo>
                <a:lnTo>
                  <a:pt x="5855208" y="100584"/>
                </a:lnTo>
                <a:lnTo>
                  <a:pt x="5984748" y="70104"/>
                </a:lnTo>
                <a:lnTo>
                  <a:pt x="6114287" y="67056"/>
                </a:lnTo>
                <a:lnTo>
                  <a:pt x="6245352" y="28956"/>
                </a:lnTo>
                <a:lnTo>
                  <a:pt x="6374892" y="0"/>
                </a:lnTo>
              </a:path>
            </a:pathLst>
          </a:custGeom>
          <a:ln w="22860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17497" y="3697985"/>
            <a:ext cx="6375400" cy="562610"/>
          </a:xfrm>
          <a:custGeom>
            <a:avLst/>
            <a:gdLst/>
            <a:ahLst/>
            <a:cxnLst/>
            <a:rect l="l" t="t" r="r" b="b"/>
            <a:pathLst>
              <a:path w="6375400" h="562610">
                <a:moveTo>
                  <a:pt x="0" y="562355"/>
                </a:moveTo>
                <a:lnTo>
                  <a:pt x="129540" y="560832"/>
                </a:lnTo>
                <a:lnTo>
                  <a:pt x="259080" y="553211"/>
                </a:lnTo>
                <a:lnTo>
                  <a:pt x="390144" y="550163"/>
                </a:lnTo>
                <a:lnTo>
                  <a:pt x="519684" y="551688"/>
                </a:lnTo>
                <a:lnTo>
                  <a:pt x="649224" y="548639"/>
                </a:lnTo>
                <a:lnTo>
                  <a:pt x="780288" y="544067"/>
                </a:lnTo>
                <a:lnTo>
                  <a:pt x="909828" y="539495"/>
                </a:lnTo>
                <a:lnTo>
                  <a:pt x="1040891" y="545591"/>
                </a:lnTo>
                <a:lnTo>
                  <a:pt x="1170432" y="542544"/>
                </a:lnTo>
                <a:lnTo>
                  <a:pt x="1299972" y="527304"/>
                </a:lnTo>
                <a:lnTo>
                  <a:pt x="1431036" y="527304"/>
                </a:lnTo>
                <a:lnTo>
                  <a:pt x="1560576" y="525779"/>
                </a:lnTo>
                <a:lnTo>
                  <a:pt x="1690115" y="519683"/>
                </a:lnTo>
                <a:lnTo>
                  <a:pt x="1821179" y="524255"/>
                </a:lnTo>
                <a:lnTo>
                  <a:pt x="1950719" y="509016"/>
                </a:lnTo>
                <a:lnTo>
                  <a:pt x="2081784" y="498347"/>
                </a:lnTo>
                <a:lnTo>
                  <a:pt x="2211324" y="483107"/>
                </a:lnTo>
                <a:lnTo>
                  <a:pt x="2340864" y="481583"/>
                </a:lnTo>
                <a:lnTo>
                  <a:pt x="2471928" y="493775"/>
                </a:lnTo>
                <a:lnTo>
                  <a:pt x="2601467" y="463295"/>
                </a:lnTo>
                <a:lnTo>
                  <a:pt x="2732531" y="472439"/>
                </a:lnTo>
                <a:lnTo>
                  <a:pt x="2862072" y="478535"/>
                </a:lnTo>
                <a:lnTo>
                  <a:pt x="2991612" y="466344"/>
                </a:lnTo>
                <a:lnTo>
                  <a:pt x="3122676" y="441959"/>
                </a:lnTo>
                <a:lnTo>
                  <a:pt x="3252216" y="411479"/>
                </a:lnTo>
                <a:lnTo>
                  <a:pt x="3381755" y="399288"/>
                </a:lnTo>
                <a:lnTo>
                  <a:pt x="3512819" y="379475"/>
                </a:lnTo>
                <a:lnTo>
                  <a:pt x="3642360" y="377951"/>
                </a:lnTo>
                <a:lnTo>
                  <a:pt x="3773424" y="355091"/>
                </a:lnTo>
                <a:lnTo>
                  <a:pt x="3902964" y="312419"/>
                </a:lnTo>
                <a:lnTo>
                  <a:pt x="4032504" y="281939"/>
                </a:lnTo>
                <a:lnTo>
                  <a:pt x="4163567" y="286511"/>
                </a:lnTo>
                <a:lnTo>
                  <a:pt x="4293108" y="271272"/>
                </a:lnTo>
                <a:lnTo>
                  <a:pt x="4424172" y="281939"/>
                </a:lnTo>
                <a:lnTo>
                  <a:pt x="4553712" y="269747"/>
                </a:lnTo>
                <a:lnTo>
                  <a:pt x="4683252" y="259079"/>
                </a:lnTo>
                <a:lnTo>
                  <a:pt x="4814316" y="246887"/>
                </a:lnTo>
                <a:lnTo>
                  <a:pt x="4943856" y="231647"/>
                </a:lnTo>
                <a:lnTo>
                  <a:pt x="5073396" y="227075"/>
                </a:lnTo>
                <a:lnTo>
                  <a:pt x="5204459" y="227075"/>
                </a:lnTo>
                <a:lnTo>
                  <a:pt x="5334000" y="227075"/>
                </a:lnTo>
                <a:lnTo>
                  <a:pt x="5465063" y="239267"/>
                </a:lnTo>
                <a:lnTo>
                  <a:pt x="5594604" y="205739"/>
                </a:lnTo>
                <a:lnTo>
                  <a:pt x="5724144" y="182879"/>
                </a:lnTo>
                <a:lnTo>
                  <a:pt x="5855208" y="147827"/>
                </a:lnTo>
                <a:lnTo>
                  <a:pt x="5984748" y="10667"/>
                </a:lnTo>
                <a:lnTo>
                  <a:pt x="6114287" y="32003"/>
                </a:lnTo>
                <a:lnTo>
                  <a:pt x="6245352" y="35051"/>
                </a:lnTo>
                <a:lnTo>
                  <a:pt x="6374892" y="0"/>
                </a:lnTo>
              </a:path>
            </a:pathLst>
          </a:custGeom>
          <a:ln w="22860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17497" y="3854958"/>
            <a:ext cx="5334000" cy="408940"/>
          </a:xfrm>
          <a:custGeom>
            <a:avLst/>
            <a:gdLst/>
            <a:ahLst/>
            <a:cxnLst/>
            <a:rect l="l" t="t" r="r" b="b"/>
            <a:pathLst>
              <a:path w="5334000" h="408939">
                <a:moveTo>
                  <a:pt x="0" y="408431"/>
                </a:moveTo>
                <a:lnTo>
                  <a:pt x="129540" y="377951"/>
                </a:lnTo>
                <a:lnTo>
                  <a:pt x="259080" y="362711"/>
                </a:lnTo>
                <a:lnTo>
                  <a:pt x="390144" y="338327"/>
                </a:lnTo>
                <a:lnTo>
                  <a:pt x="519684" y="321563"/>
                </a:lnTo>
                <a:lnTo>
                  <a:pt x="649224" y="321563"/>
                </a:lnTo>
                <a:lnTo>
                  <a:pt x="780288" y="301751"/>
                </a:lnTo>
                <a:lnTo>
                  <a:pt x="909828" y="266699"/>
                </a:lnTo>
                <a:lnTo>
                  <a:pt x="1040891" y="245363"/>
                </a:lnTo>
                <a:lnTo>
                  <a:pt x="1170432" y="219455"/>
                </a:lnTo>
                <a:lnTo>
                  <a:pt x="1299972" y="176783"/>
                </a:lnTo>
                <a:lnTo>
                  <a:pt x="1431036" y="128015"/>
                </a:lnTo>
                <a:lnTo>
                  <a:pt x="1560576" y="108203"/>
                </a:lnTo>
                <a:lnTo>
                  <a:pt x="1690115" y="88391"/>
                </a:lnTo>
                <a:lnTo>
                  <a:pt x="1821179" y="68579"/>
                </a:lnTo>
                <a:lnTo>
                  <a:pt x="1950719" y="65531"/>
                </a:lnTo>
                <a:lnTo>
                  <a:pt x="2081784" y="57911"/>
                </a:lnTo>
                <a:lnTo>
                  <a:pt x="2211324" y="41147"/>
                </a:lnTo>
                <a:lnTo>
                  <a:pt x="2340864" y="41147"/>
                </a:lnTo>
                <a:lnTo>
                  <a:pt x="2471928" y="28955"/>
                </a:lnTo>
                <a:lnTo>
                  <a:pt x="2601467" y="25907"/>
                </a:lnTo>
                <a:lnTo>
                  <a:pt x="2732531" y="15239"/>
                </a:lnTo>
                <a:lnTo>
                  <a:pt x="2862072" y="12191"/>
                </a:lnTo>
                <a:lnTo>
                  <a:pt x="2991612" y="21335"/>
                </a:lnTo>
                <a:lnTo>
                  <a:pt x="3122676" y="16763"/>
                </a:lnTo>
                <a:lnTo>
                  <a:pt x="3252216" y="7619"/>
                </a:lnTo>
                <a:lnTo>
                  <a:pt x="3381755" y="7619"/>
                </a:lnTo>
                <a:lnTo>
                  <a:pt x="3512819" y="0"/>
                </a:lnTo>
                <a:lnTo>
                  <a:pt x="3642360" y="3047"/>
                </a:lnTo>
                <a:lnTo>
                  <a:pt x="3773424" y="30479"/>
                </a:lnTo>
                <a:lnTo>
                  <a:pt x="3902964" y="32003"/>
                </a:lnTo>
                <a:lnTo>
                  <a:pt x="4032504" y="45719"/>
                </a:lnTo>
                <a:lnTo>
                  <a:pt x="4163567" y="53339"/>
                </a:lnTo>
                <a:lnTo>
                  <a:pt x="4293108" y="74675"/>
                </a:lnTo>
                <a:lnTo>
                  <a:pt x="4424172" y="82295"/>
                </a:lnTo>
                <a:lnTo>
                  <a:pt x="4553712" y="79247"/>
                </a:lnTo>
                <a:lnTo>
                  <a:pt x="4683252" y="91439"/>
                </a:lnTo>
                <a:lnTo>
                  <a:pt x="4814316" y="115823"/>
                </a:lnTo>
                <a:lnTo>
                  <a:pt x="4943856" y="146303"/>
                </a:lnTo>
                <a:lnTo>
                  <a:pt x="5073396" y="150875"/>
                </a:lnTo>
                <a:lnTo>
                  <a:pt x="5204459" y="147827"/>
                </a:lnTo>
                <a:lnTo>
                  <a:pt x="5334000" y="144779"/>
                </a:lnTo>
              </a:path>
            </a:pathLst>
          </a:custGeom>
          <a:ln w="22859">
            <a:solidFill>
              <a:srgbClr val="FF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17497" y="3903726"/>
            <a:ext cx="6375400" cy="360045"/>
          </a:xfrm>
          <a:custGeom>
            <a:avLst/>
            <a:gdLst/>
            <a:ahLst/>
            <a:cxnLst/>
            <a:rect l="l" t="t" r="r" b="b"/>
            <a:pathLst>
              <a:path w="6375400" h="360045">
                <a:moveTo>
                  <a:pt x="0" y="359664"/>
                </a:moveTo>
                <a:lnTo>
                  <a:pt x="129540" y="355092"/>
                </a:lnTo>
                <a:lnTo>
                  <a:pt x="259080" y="345948"/>
                </a:lnTo>
                <a:lnTo>
                  <a:pt x="390144" y="332232"/>
                </a:lnTo>
                <a:lnTo>
                  <a:pt x="519684" y="312420"/>
                </a:lnTo>
                <a:lnTo>
                  <a:pt x="649224" y="309372"/>
                </a:lnTo>
                <a:lnTo>
                  <a:pt x="780288" y="292608"/>
                </a:lnTo>
                <a:lnTo>
                  <a:pt x="909828" y="277368"/>
                </a:lnTo>
                <a:lnTo>
                  <a:pt x="1040891" y="278892"/>
                </a:lnTo>
                <a:lnTo>
                  <a:pt x="1170432" y="251460"/>
                </a:lnTo>
                <a:lnTo>
                  <a:pt x="1299972" y="222504"/>
                </a:lnTo>
                <a:lnTo>
                  <a:pt x="1431036" y="219456"/>
                </a:lnTo>
                <a:lnTo>
                  <a:pt x="1560576" y="225552"/>
                </a:lnTo>
                <a:lnTo>
                  <a:pt x="1690115" y="202692"/>
                </a:lnTo>
                <a:lnTo>
                  <a:pt x="1821179" y="210312"/>
                </a:lnTo>
                <a:lnTo>
                  <a:pt x="1950719" y="195072"/>
                </a:lnTo>
                <a:lnTo>
                  <a:pt x="2081784" y="182880"/>
                </a:lnTo>
                <a:lnTo>
                  <a:pt x="2211324" y="182880"/>
                </a:lnTo>
                <a:lnTo>
                  <a:pt x="2340864" y="193548"/>
                </a:lnTo>
                <a:lnTo>
                  <a:pt x="2471928" y="188976"/>
                </a:lnTo>
                <a:lnTo>
                  <a:pt x="2601467" y="181356"/>
                </a:lnTo>
                <a:lnTo>
                  <a:pt x="2732531" y="158496"/>
                </a:lnTo>
                <a:lnTo>
                  <a:pt x="2862072" y="172212"/>
                </a:lnTo>
                <a:lnTo>
                  <a:pt x="2991612" y="128015"/>
                </a:lnTo>
                <a:lnTo>
                  <a:pt x="3122676" y="117348"/>
                </a:lnTo>
                <a:lnTo>
                  <a:pt x="3252216" y="135636"/>
                </a:lnTo>
                <a:lnTo>
                  <a:pt x="3381755" y="126492"/>
                </a:lnTo>
                <a:lnTo>
                  <a:pt x="3512819" y="109728"/>
                </a:lnTo>
                <a:lnTo>
                  <a:pt x="3642360" y="105156"/>
                </a:lnTo>
                <a:lnTo>
                  <a:pt x="3773424" y="103632"/>
                </a:lnTo>
                <a:lnTo>
                  <a:pt x="3902964" y="89915"/>
                </a:lnTo>
                <a:lnTo>
                  <a:pt x="4032504" y="86868"/>
                </a:lnTo>
                <a:lnTo>
                  <a:pt x="4163567" y="71628"/>
                </a:lnTo>
                <a:lnTo>
                  <a:pt x="4293108" y="77724"/>
                </a:lnTo>
                <a:lnTo>
                  <a:pt x="4424172" y="67056"/>
                </a:lnTo>
                <a:lnTo>
                  <a:pt x="4553712" y="57912"/>
                </a:lnTo>
                <a:lnTo>
                  <a:pt x="4683252" y="33528"/>
                </a:lnTo>
                <a:lnTo>
                  <a:pt x="4814316" y="48768"/>
                </a:lnTo>
                <a:lnTo>
                  <a:pt x="4943856" y="36576"/>
                </a:lnTo>
                <a:lnTo>
                  <a:pt x="5073396" y="18287"/>
                </a:lnTo>
                <a:lnTo>
                  <a:pt x="5204459" y="15240"/>
                </a:lnTo>
                <a:lnTo>
                  <a:pt x="5334000" y="16764"/>
                </a:lnTo>
                <a:lnTo>
                  <a:pt x="5465063" y="25908"/>
                </a:lnTo>
                <a:lnTo>
                  <a:pt x="5594604" y="7620"/>
                </a:lnTo>
                <a:lnTo>
                  <a:pt x="5724144" y="0"/>
                </a:lnTo>
                <a:lnTo>
                  <a:pt x="5855208" y="6096"/>
                </a:lnTo>
                <a:lnTo>
                  <a:pt x="5984748" y="10668"/>
                </a:lnTo>
                <a:lnTo>
                  <a:pt x="6114287" y="13715"/>
                </a:lnTo>
                <a:lnTo>
                  <a:pt x="6245352" y="19812"/>
                </a:lnTo>
                <a:lnTo>
                  <a:pt x="6374892" y="21336"/>
                </a:lnTo>
              </a:path>
            </a:pathLst>
          </a:custGeom>
          <a:ln w="22860">
            <a:solidFill>
              <a:srgbClr val="009E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17497" y="4016502"/>
            <a:ext cx="1431290" cy="243840"/>
          </a:xfrm>
          <a:custGeom>
            <a:avLst/>
            <a:gdLst/>
            <a:ahLst/>
            <a:cxnLst/>
            <a:rect l="l" t="t" r="r" b="b"/>
            <a:pathLst>
              <a:path w="1431289" h="243839">
                <a:moveTo>
                  <a:pt x="0" y="243840"/>
                </a:moveTo>
                <a:lnTo>
                  <a:pt x="129540" y="230124"/>
                </a:lnTo>
                <a:lnTo>
                  <a:pt x="259080" y="211836"/>
                </a:lnTo>
                <a:lnTo>
                  <a:pt x="390144" y="193548"/>
                </a:lnTo>
                <a:lnTo>
                  <a:pt x="519684" y="178308"/>
                </a:lnTo>
                <a:lnTo>
                  <a:pt x="649224" y="160020"/>
                </a:lnTo>
                <a:lnTo>
                  <a:pt x="780288" y="140208"/>
                </a:lnTo>
                <a:lnTo>
                  <a:pt x="909828" y="112776"/>
                </a:lnTo>
                <a:lnTo>
                  <a:pt x="1040891" y="88392"/>
                </a:lnTo>
                <a:lnTo>
                  <a:pt x="1170432" y="60960"/>
                </a:lnTo>
                <a:lnTo>
                  <a:pt x="1299972" y="36576"/>
                </a:lnTo>
                <a:lnTo>
                  <a:pt x="1431036" y="0"/>
                </a:lnTo>
              </a:path>
            </a:pathLst>
          </a:custGeom>
          <a:ln w="38100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748533" y="3156966"/>
            <a:ext cx="2993390" cy="859790"/>
          </a:xfrm>
          <a:custGeom>
            <a:avLst/>
            <a:gdLst/>
            <a:ahLst/>
            <a:cxnLst/>
            <a:rect l="l" t="t" r="r" b="b"/>
            <a:pathLst>
              <a:path w="2993390" h="859789">
                <a:moveTo>
                  <a:pt x="0" y="859535"/>
                </a:moveTo>
                <a:lnTo>
                  <a:pt x="129540" y="832103"/>
                </a:lnTo>
                <a:lnTo>
                  <a:pt x="259080" y="800099"/>
                </a:lnTo>
                <a:lnTo>
                  <a:pt x="390144" y="758951"/>
                </a:lnTo>
                <a:lnTo>
                  <a:pt x="519683" y="719327"/>
                </a:lnTo>
                <a:lnTo>
                  <a:pt x="650748" y="682751"/>
                </a:lnTo>
                <a:lnTo>
                  <a:pt x="780288" y="643127"/>
                </a:lnTo>
                <a:lnTo>
                  <a:pt x="909828" y="605027"/>
                </a:lnTo>
                <a:lnTo>
                  <a:pt x="1040892" y="566927"/>
                </a:lnTo>
                <a:lnTo>
                  <a:pt x="1170432" y="528827"/>
                </a:lnTo>
                <a:lnTo>
                  <a:pt x="1301495" y="495299"/>
                </a:lnTo>
                <a:lnTo>
                  <a:pt x="1431036" y="461771"/>
                </a:lnTo>
                <a:lnTo>
                  <a:pt x="1560576" y="423671"/>
                </a:lnTo>
                <a:lnTo>
                  <a:pt x="1691640" y="385571"/>
                </a:lnTo>
                <a:lnTo>
                  <a:pt x="1821180" y="347471"/>
                </a:lnTo>
                <a:lnTo>
                  <a:pt x="1950720" y="309371"/>
                </a:lnTo>
                <a:lnTo>
                  <a:pt x="2081783" y="275844"/>
                </a:lnTo>
                <a:lnTo>
                  <a:pt x="2211324" y="236219"/>
                </a:lnTo>
                <a:lnTo>
                  <a:pt x="2342388" y="195071"/>
                </a:lnTo>
                <a:lnTo>
                  <a:pt x="2471928" y="156971"/>
                </a:lnTo>
                <a:lnTo>
                  <a:pt x="2601468" y="118871"/>
                </a:lnTo>
                <a:lnTo>
                  <a:pt x="2732532" y="80771"/>
                </a:lnTo>
                <a:lnTo>
                  <a:pt x="2862072" y="44195"/>
                </a:lnTo>
                <a:lnTo>
                  <a:pt x="2993136" y="0"/>
                </a:lnTo>
              </a:path>
            </a:pathLst>
          </a:custGeom>
          <a:ln w="28956">
            <a:solidFill>
              <a:srgbClr val="FF66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748533" y="2125217"/>
            <a:ext cx="2993390" cy="1891664"/>
          </a:xfrm>
          <a:custGeom>
            <a:avLst/>
            <a:gdLst/>
            <a:ahLst/>
            <a:cxnLst/>
            <a:rect l="l" t="t" r="r" b="b"/>
            <a:pathLst>
              <a:path w="2993390" h="1891664">
                <a:moveTo>
                  <a:pt x="0" y="1891284"/>
                </a:moveTo>
                <a:lnTo>
                  <a:pt x="129540" y="1741932"/>
                </a:lnTo>
                <a:lnTo>
                  <a:pt x="259080" y="1616964"/>
                </a:lnTo>
                <a:lnTo>
                  <a:pt x="390144" y="1524000"/>
                </a:lnTo>
                <a:lnTo>
                  <a:pt x="519683" y="1411223"/>
                </a:lnTo>
                <a:lnTo>
                  <a:pt x="650748" y="1315212"/>
                </a:lnTo>
                <a:lnTo>
                  <a:pt x="780288" y="1217676"/>
                </a:lnTo>
                <a:lnTo>
                  <a:pt x="909828" y="1127759"/>
                </a:lnTo>
                <a:lnTo>
                  <a:pt x="1040892" y="1037844"/>
                </a:lnTo>
                <a:lnTo>
                  <a:pt x="1170432" y="955548"/>
                </a:lnTo>
                <a:lnTo>
                  <a:pt x="1301495" y="877824"/>
                </a:lnTo>
                <a:lnTo>
                  <a:pt x="1431036" y="803148"/>
                </a:lnTo>
                <a:lnTo>
                  <a:pt x="1560576" y="728471"/>
                </a:lnTo>
                <a:lnTo>
                  <a:pt x="1691640" y="653795"/>
                </a:lnTo>
                <a:lnTo>
                  <a:pt x="1821180" y="586739"/>
                </a:lnTo>
                <a:lnTo>
                  <a:pt x="1950720" y="522731"/>
                </a:lnTo>
                <a:lnTo>
                  <a:pt x="2081783" y="457200"/>
                </a:lnTo>
                <a:lnTo>
                  <a:pt x="2211324" y="391668"/>
                </a:lnTo>
                <a:lnTo>
                  <a:pt x="2342388" y="326136"/>
                </a:lnTo>
                <a:lnTo>
                  <a:pt x="2471928" y="257556"/>
                </a:lnTo>
                <a:lnTo>
                  <a:pt x="2601468" y="190500"/>
                </a:lnTo>
                <a:lnTo>
                  <a:pt x="2732532" y="124968"/>
                </a:lnTo>
                <a:lnTo>
                  <a:pt x="2862072" y="62483"/>
                </a:lnTo>
                <a:lnTo>
                  <a:pt x="2993136" y="0"/>
                </a:lnTo>
              </a:path>
            </a:pathLst>
          </a:custGeom>
          <a:ln w="28956">
            <a:solidFill>
              <a:srgbClr val="C491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10895" y="1920875"/>
            <a:ext cx="348615" cy="2520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5" dirty="0">
                <a:latin typeface="Univers for BP Light"/>
                <a:cs typeface="Univers for BP Light"/>
              </a:rPr>
              <a:t>5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5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%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50">
              <a:latin typeface="Times New Roman"/>
              <a:cs typeface="Times New Roman"/>
            </a:endParaRPr>
          </a:p>
          <a:p>
            <a:pPr marL="84455"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5%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50">
              <a:latin typeface="Times New Roman"/>
              <a:cs typeface="Times New Roman"/>
            </a:endParaRPr>
          </a:p>
          <a:p>
            <a:pPr marL="84455" algn="ctr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57936" y="884428"/>
            <a:ext cx="6672580" cy="853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66570">
              <a:lnSpc>
                <a:spcPct val="100000"/>
              </a:lnSpc>
            </a:pPr>
            <a:r>
              <a:rPr sz="1400" dirty="0">
                <a:latin typeface="Univers for BP"/>
                <a:cs typeface="Univers for BP"/>
              </a:rPr>
              <a:t>Speed </a:t>
            </a:r>
            <a:r>
              <a:rPr sz="1400" spc="-5" dirty="0">
                <a:latin typeface="Univers for BP"/>
                <a:cs typeface="Univers for BP"/>
              </a:rPr>
              <a:t>of penetration of new fuels </a:t>
            </a:r>
            <a:r>
              <a:rPr sz="1400" dirty="0">
                <a:latin typeface="Univers for BP"/>
                <a:cs typeface="Univers for BP"/>
              </a:rPr>
              <a:t>in </a:t>
            </a:r>
            <a:r>
              <a:rPr sz="1400" spc="-5" dirty="0">
                <a:latin typeface="Univers for BP"/>
                <a:cs typeface="Univers for BP"/>
              </a:rPr>
              <a:t>global energy</a:t>
            </a:r>
            <a:r>
              <a:rPr sz="1400" spc="-145" dirty="0">
                <a:latin typeface="Univers for BP"/>
                <a:cs typeface="Univers for BP"/>
              </a:rPr>
              <a:t> </a:t>
            </a:r>
            <a:r>
              <a:rPr sz="1400" dirty="0">
                <a:latin typeface="Univers for BP"/>
                <a:cs typeface="Univers for BP"/>
              </a:rPr>
              <a:t>system</a:t>
            </a:r>
            <a:endParaRPr sz="1400">
              <a:latin typeface="Univers for BP"/>
              <a:cs typeface="Univers for BP"/>
            </a:endParaRPr>
          </a:p>
          <a:p>
            <a:pPr marL="365125" marR="5153025" indent="-353060">
              <a:lnSpc>
                <a:spcPct val="127800"/>
              </a:lnSpc>
              <a:spcBef>
                <a:spcPts val="1195"/>
              </a:spcBef>
            </a:pPr>
            <a:r>
              <a:rPr sz="1200" b="0" dirty="0">
                <a:latin typeface="Univers for BP Light"/>
                <a:cs typeface="Univers for BP Light"/>
              </a:rPr>
              <a:t>Share of </a:t>
            </a:r>
            <a:r>
              <a:rPr sz="1200" b="0" spc="-5" dirty="0">
                <a:latin typeface="Univers for BP Light"/>
                <a:cs typeface="Univers for BP Light"/>
              </a:rPr>
              <a:t>world</a:t>
            </a:r>
            <a:r>
              <a:rPr sz="1200" b="0" spc="-110" dirty="0">
                <a:latin typeface="Univers for BP Light"/>
                <a:cs typeface="Univers for BP Light"/>
              </a:rPr>
              <a:t> </a:t>
            </a:r>
            <a:r>
              <a:rPr sz="1200" b="0" dirty="0">
                <a:latin typeface="Univers for BP Light"/>
                <a:cs typeface="Univers for BP Light"/>
              </a:rPr>
              <a:t>energy  </a:t>
            </a:r>
            <a:r>
              <a:rPr sz="1200" b="0" spc="-5" dirty="0">
                <a:latin typeface="Univers for BP Light"/>
                <a:cs typeface="Univers for BP Light"/>
              </a:rPr>
              <a:t>35%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31824" y="4436668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90901" y="4436668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692397" y="4436668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993640" y="4436668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95135" y="4436668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596631" y="4436668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50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485138" y="182651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2860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742694" y="1739010"/>
            <a:ext cx="59626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Oil</a:t>
            </a:r>
            <a:r>
              <a:rPr sz="1000" spc="-80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(1877)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565654" y="182651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2860">
            <a:solidFill>
              <a:srgbClr val="D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822194" y="1739010"/>
            <a:ext cx="66040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Gas</a:t>
            </a:r>
            <a:r>
              <a:rPr sz="1000" spc="-7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(1899)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3708653" y="182651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2860">
            <a:solidFill>
              <a:srgbClr val="FF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3965575" y="1739010"/>
            <a:ext cx="8928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Nuclear</a:t>
            </a:r>
            <a:r>
              <a:rPr sz="1000" spc="-6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(1974)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5083302" y="182651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2860">
            <a:solidFill>
              <a:srgbClr val="009E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341746" y="1739010"/>
            <a:ext cx="79438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Hydro</a:t>
            </a:r>
            <a:r>
              <a:rPr sz="1000" spc="-6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(1922)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360414" y="182651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38100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6619113" y="1739010"/>
            <a:ext cx="115379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Renewables</a:t>
            </a:r>
            <a:r>
              <a:rPr sz="1000" spc="-4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(2006)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3269615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0" dirty="0"/>
              <a:t>Speed </a:t>
            </a:r>
            <a:r>
              <a:rPr spc="-45" dirty="0"/>
              <a:t>of </a:t>
            </a:r>
            <a:r>
              <a:rPr spc="-75" dirty="0"/>
              <a:t>energy</a:t>
            </a:r>
            <a:r>
              <a:rPr spc="-434" dirty="0"/>
              <a:t> </a:t>
            </a:r>
            <a:r>
              <a:rPr spc="-80" dirty="0"/>
              <a:t>transition</a:t>
            </a:r>
          </a:p>
        </p:txBody>
      </p:sp>
      <p:sp>
        <p:nvSpPr>
          <p:cNvPr id="36" name="object 36"/>
          <p:cNvSpPr/>
          <p:nvPr/>
        </p:nvSpPr>
        <p:spPr>
          <a:xfrm>
            <a:off x="1173480" y="3566159"/>
            <a:ext cx="6500495" cy="0"/>
          </a:xfrm>
          <a:custGeom>
            <a:avLst/>
            <a:gdLst/>
            <a:ahLst/>
            <a:cxnLst/>
            <a:rect l="l" t="t" r="r" b="b"/>
            <a:pathLst>
              <a:path w="6500495">
                <a:moveTo>
                  <a:pt x="6500114" y="0"/>
                </a:moveTo>
                <a:lnTo>
                  <a:pt x="0" y="0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137916" y="2042160"/>
            <a:ext cx="1307592" cy="2072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441703" y="2042160"/>
            <a:ext cx="1510284" cy="2011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3006598" y="4642205"/>
            <a:ext cx="2080260" cy="210185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200" b="0" dirty="0">
                <a:latin typeface="Univers for BP Light"/>
                <a:cs typeface="Univers for BP Light"/>
              </a:rPr>
              <a:t>Years </a:t>
            </a:r>
            <a:r>
              <a:rPr sz="1200" b="0" spc="-5" dirty="0">
                <a:latin typeface="Univers for BP Light"/>
                <a:cs typeface="Univers for BP Light"/>
              </a:rPr>
              <a:t>from </a:t>
            </a:r>
            <a:r>
              <a:rPr sz="1200" b="0" dirty="0">
                <a:latin typeface="Univers for BP Light"/>
                <a:cs typeface="Univers for BP Light"/>
              </a:rPr>
              <a:t>reaching 1%</a:t>
            </a:r>
            <a:r>
              <a:rPr sz="1200" b="0" spc="-120" dirty="0">
                <a:latin typeface="Univers for BP Light"/>
                <a:cs typeface="Univers for BP Light"/>
              </a:rPr>
              <a:t> </a:t>
            </a:r>
            <a:r>
              <a:rPr sz="1200" b="0" dirty="0">
                <a:latin typeface="Univers for BP Light"/>
                <a:cs typeface="Univers for BP Light"/>
              </a:rPr>
              <a:t>share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40" name="object 4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71526"/>
            <a:ext cx="4878705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65" dirty="0"/>
              <a:t>Five</a:t>
            </a:r>
            <a:r>
              <a:rPr sz="2400" spc="-190" dirty="0"/>
              <a:t> </a:t>
            </a:r>
            <a:r>
              <a:rPr sz="2400" spc="-60" dirty="0"/>
              <a:t>key</a:t>
            </a:r>
            <a:r>
              <a:rPr sz="2400" spc="-180" dirty="0"/>
              <a:t> </a:t>
            </a:r>
            <a:r>
              <a:rPr sz="2400" spc="-80" dirty="0"/>
              <a:t>questions</a:t>
            </a:r>
            <a:r>
              <a:rPr sz="2400" spc="-204" dirty="0"/>
              <a:t> </a:t>
            </a:r>
            <a:r>
              <a:rPr sz="2400" spc="-60" dirty="0"/>
              <a:t>and</a:t>
            </a:r>
            <a:r>
              <a:rPr sz="2400" spc="-190" dirty="0"/>
              <a:t> </a:t>
            </a:r>
            <a:r>
              <a:rPr sz="2400" spc="-80" dirty="0"/>
              <a:t>uncertainties</a:t>
            </a:r>
            <a:endParaRPr sz="240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7321" y="1092072"/>
            <a:ext cx="6405880" cy="2494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much ‘more energy’ does the </a:t>
            </a:r>
            <a:r>
              <a:rPr sz="1800" b="0" spc="5" dirty="0">
                <a:latin typeface="Univers for BP Light"/>
                <a:cs typeface="Univers for BP Light"/>
              </a:rPr>
              <a:t>world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need?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important </a:t>
            </a:r>
            <a:r>
              <a:rPr sz="1800" b="0" spc="5" dirty="0">
                <a:latin typeface="Univers for BP Light"/>
                <a:cs typeface="Univers for BP Light"/>
              </a:rPr>
              <a:t>are </a:t>
            </a:r>
            <a:r>
              <a:rPr sz="1800" b="0" dirty="0">
                <a:latin typeface="Univers for BP Light"/>
                <a:cs typeface="Univers for BP Light"/>
              </a:rPr>
              <a:t>plastics </a:t>
            </a:r>
            <a:r>
              <a:rPr sz="1800" b="0" spc="5" dirty="0">
                <a:latin typeface="Univers for BP Light"/>
                <a:cs typeface="Univers for BP Light"/>
              </a:rPr>
              <a:t>for the </a:t>
            </a:r>
            <a:r>
              <a:rPr sz="1800" b="0" dirty="0">
                <a:latin typeface="Univers for BP Light"/>
                <a:cs typeface="Univers for BP Light"/>
              </a:rPr>
              <a:t>future of oil</a:t>
            </a:r>
            <a:r>
              <a:rPr sz="1800" b="0" spc="-23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demand?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What might happen if the trade disputes</a:t>
            </a:r>
            <a:r>
              <a:rPr sz="1800" b="0" spc="-26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escalate?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How quickly </a:t>
            </a:r>
            <a:r>
              <a:rPr sz="1800" b="0" spc="5" dirty="0">
                <a:latin typeface="Univers for BP Light"/>
                <a:cs typeface="Univers for BP Light"/>
              </a:rPr>
              <a:t>could </a:t>
            </a:r>
            <a:r>
              <a:rPr sz="1800" b="0" dirty="0">
                <a:latin typeface="Univers for BP Light"/>
                <a:cs typeface="Univers for BP Light"/>
              </a:rPr>
              <a:t>renewables</a:t>
            </a:r>
            <a:r>
              <a:rPr sz="1800" b="0" spc="-190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grow?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A low-carbon energy system: what more needs </a:t>
            </a:r>
            <a:r>
              <a:rPr sz="1800" b="0" spc="5" dirty="0">
                <a:solidFill>
                  <a:srgbClr val="DC0000"/>
                </a:solidFill>
                <a:latin typeface="Univers for BP Light"/>
                <a:cs typeface="Univers for BP Light"/>
              </a:rPr>
              <a:t>to 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be</a:t>
            </a:r>
            <a:r>
              <a:rPr sz="1800" b="0" spc="-280" dirty="0">
                <a:solidFill>
                  <a:srgbClr val="DC0000"/>
                </a:solidFill>
                <a:latin typeface="Univers for BP Light"/>
                <a:cs typeface="Univers for BP Light"/>
              </a:rPr>
              <a:t> </a:t>
            </a:r>
            <a:r>
              <a:rPr sz="1800" b="0" dirty="0">
                <a:solidFill>
                  <a:srgbClr val="DC0000"/>
                </a:solidFill>
                <a:latin typeface="Univers for BP Light"/>
                <a:cs typeface="Univers for BP Light"/>
              </a:rPr>
              <a:t>done?</a:t>
            </a:r>
            <a:endParaRPr sz="18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71526"/>
            <a:ext cx="3923029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60" dirty="0"/>
              <a:t>CO</a:t>
            </a:r>
            <a:r>
              <a:rPr sz="2400" spc="-89" baseline="-20833" dirty="0"/>
              <a:t>2</a:t>
            </a:r>
            <a:r>
              <a:rPr sz="2400" spc="-209" baseline="-20833" dirty="0"/>
              <a:t> </a:t>
            </a:r>
            <a:r>
              <a:rPr sz="2400" spc="-75" dirty="0"/>
              <a:t>emissions</a:t>
            </a:r>
            <a:r>
              <a:rPr sz="2400" spc="-225" dirty="0"/>
              <a:t> </a:t>
            </a:r>
            <a:r>
              <a:rPr sz="2400" spc="-40" dirty="0"/>
              <a:t>in</a:t>
            </a:r>
            <a:r>
              <a:rPr sz="2400" spc="-220" dirty="0"/>
              <a:t> </a:t>
            </a:r>
            <a:r>
              <a:rPr sz="2400" spc="-45" dirty="0"/>
              <a:t>ET</a:t>
            </a:r>
            <a:r>
              <a:rPr sz="2400" spc="-204" dirty="0"/>
              <a:t> </a:t>
            </a:r>
            <a:r>
              <a:rPr sz="2400" spc="-75" dirty="0"/>
              <a:t>scenario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832103" y="3675888"/>
            <a:ext cx="3441700" cy="0"/>
          </a:xfrm>
          <a:custGeom>
            <a:avLst/>
            <a:gdLst/>
            <a:ahLst/>
            <a:cxnLst/>
            <a:rect l="l" t="t" r="r" b="b"/>
            <a:pathLst>
              <a:path w="3441700">
                <a:moveTo>
                  <a:pt x="0" y="0"/>
                </a:moveTo>
                <a:lnTo>
                  <a:pt x="34411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103" y="3003804"/>
            <a:ext cx="3441700" cy="0"/>
          </a:xfrm>
          <a:custGeom>
            <a:avLst/>
            <a:gdLst/>
            <a:ahLst/>
            <a:cxnLst/>
            <a:rect l="l" t="t" r="r" b="b"/>
            <a:pathLst>
              <a:path w="3441700">
                <a:moveTo>
                  <a:pt x="0" y="0"/>
                </a:moveTo>
                <a:lnTo>
                  <a:pt x="34411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32103" y="2330195"/>
            <a:ext cx="3441700" cy="0"/>
          </a:xfrm>
          <a:custGeom>
            <a:avLst/>
            <a:gdLst/>
            <a:ahLst/>
            <a:cxnLst/>
            <a:rect l="l" t="t" r="r" b="b"/>
            <a:pathLst>
              <a:path w="3441700">
                <a:moveTo>
                  <a:pt x="0" y="0"/>
                </a:moveTo>
                <a:lnTo>
                  <a:pt x="34411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2103" y="1656588"/>
            <a:ext cx="3441700" cy="0"/>
          </a:xfrm>
          <a:custGeom>
            <a:avLst/>
            <a:gdLst/>
            <a:ahLst/>
            <a:cxnLst/>
            <a:rect l="l" t="t" r="r" b="b"/>
            <a:pathLst>
              <a:path w="3441700">
                <a:moveTo>
                  <a:pt x="0" y="0"/>
                </a:moveTo>
                <a:lnTo>
                  <a:pt x="344119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2103" y="4349496"/>
            <a:ext cx="3441700" cy="0"/>
          </a:xfrm>
          <a:custGeom>
            <a:avLst/>
            <a:gdLst/>
            <a:ahLst/>
            <a:cxnLst/>
            <a:rect l="l" t="t" r="r" b="b"/>
            <a:pathLst>
              <a:path w="3441700">
                <a:moveTo>
                  <a:pt x="0" y="0"/>
                </a:moveTo>
                <a:lnTo>
                  <a:pt x="344119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55725" y="2129789"/>
            <a:ext cx="2308860" cy="1466215"/>
          </a:xfrm>
          <a:custGeom>
            <a:avLst/>
            <a:gdLst/>
            <a:ahLst/>
            <a:cxnLst/>
            <a:rect l="l" t="t" r="r" b="b"/>
            <a:pathLst>
              <a:path w="2308860" h="1466214">
                <a:moveTo>
                  <a:pt x="0" y="1466088"/>
                </a:moveTo>
                <a:lnTo>
                  <a:pt x="45720" y="1432560"/>
                </a:lnTo>
                <a:lnTo>
                  <a:pt x="89915" y="1408176"/>
                </a:lnTo>
                <a:lnTo>
                  <a:pt x="135636" y="1363980"/>
                </a:lnTo>
                <a:lnTo>
                  <a:pt x="181356" y="1310640"/>
                </a:lnTo>
                <a:lnTo>
                  <a:pt x="225552" y="1260348"/>
                </a:lnTo>
                <a:lnTo>
                  <a:pt x="271272" y="1226820"/>
                </a:lnTo>
                <a:lnTo>
                  <a:pt x="316992" y="1179576"/>
                </a:lnTo>
                <a:lnTo>
                  <a:pt x="361188" y="1121664"/>
                </a:lnTo>
                <a:lnTo>
                  <a:pt x="406908" y="1127760"/>
                </a:lnTo>
                <a:lnTo>
                  <a:pt x="452628" y="1126236"/>
                </a:lnTo>
                <a:lnTo>
                  <a:pt x="498348" y="1066800"/>
                </a:lnTo>
                <a:lnTo>
                  <a:pt x="542544" y="1030224"/>
                </a:lnTo>
                <a:lnTo>
                  <a:pt x="588264" y="1011936"/>
                </a:lnTo>
                <a:lnTo>
                  <a:pt x="633984" y="972312"/>
                </a:lnTo>
                <a:lnTo>
                  <a:pt x="678180" y="984504"/>
                </a:lnTo>
                <a:lnTo>
                  <a:pt x="723900" y="999744"/>
                </a:lnTo>
                <a:lnTo>
                  <a:pt x="769620" y="1011936"/>
                </a:lnTo>
                <a:lnTo>
                  <a:pt x="813816" y="999744"/>
                </a:lnTo>
                <a:lnTo>
                  <a:pt x="859536" y="954024"/>
                </a:lnTo>
                <a:lnTo>
                  <a:pt x="905256" y="928116"/>
                </a:lnTo>
                <a:lnTo>
                  <a:pt x="950976" y="905256"/>
                </a:lnTo>
                <a:lnTo>
                  <a:pt x="995172" y="864108"/>
                </a:lnTo>
                <a:lnTo>
                  <a:pt x="1040892" y="819912"/>
                </a:lnTo>
                <a:lnTo>
                  <a:pt x="1086612" y="792480"/>
                </a:lnTo>
                <a:lnTo>
                  <a:pt x="1130808" y="786384"/>
                </a:lnTo>
                <a:lnTo>
                  <a:pt x="1176528" y="786384"/>
                </a:lnTo>
                <a:lnTo>
                  <a:pt x="1222248" y="780288"/>
                </a:lnTo>
                <a:lnTo>
                  <a:pt x="1267968" y="778764"/>
                </a:lnTo>
                <a:lnTo>
                  <a:pt x="1312164" y="762000"/>
                </a:lnTo>
                <a:lnTo>
                  <a:pt x="1357884" y="745236"/>
                </a:lnTo>
                <a:lnTo>
                  <a:pt x="1403604" y="704088"/>
                </a:lnTo>
                <a:lnTo>
                  <a:pt x="1447800" y="690372"/>
                </a:lnTo>
                <a:lnTo>
                  <a:pt x="1493520" y="687324"/>
                </a:lnTo>
                <a:lnTo>
                  <a:pt x="1539240" y="665988"/>
                </a:lnTo>
                <a:lnTo>
                  <a:pt x="1583436" y="629412"/>
                </a:lnTo>
                <a:lnTo>
                  <a:pt x="1629156" y="608076"/>
                </a:lnTo>
                <a:lnTo>
                  <a:pt x="1674876" y="571500"/>
                </a:lnTo>
                <a:lnTo>
                  <a:pt x="1720596" y="490728"/>
                </a:lnTo>
                <a:lnTo>
                  <a:pt x="1764792" y="400812"/>
                </a:lnTo>
                <a:lnTo>
                  <a:pt x="1810512" y="326136"/>
                </a:lnTo>
                <a:lnTo>
                  <a:pt x="1856232" y="266700"/>
                </a:lnTo>
                <a:lnTo>
                  <a:pt x="1900428" y="195072"/>
                </a:lnTo>
                <a:lnTo>
                  <a:pt x="1946148" y="175260"/>
                </a:lnTo>
                <a:lnTo>
                  <a:pt x="1991868" y="219456"/>
                </a:lnTo>
                <a:lnTo>
                  <a:pt x="2036064" y="128016"/>
                </a:lnTo>
                <a:lnTo>
                  <a:pt x="2081784" y="68580"/>
                </a:lnTo>
                <a:lnTo>
                  <a:pt x="2127504" y="45720"/>
                </a:lnTo>
                <a:lnTo>
                  <a:pt x="2173224" y="13716"/>
                </a:lnTo>
                <a:lnTo>
                  <a:pt x="2217420" y="7620"/>
                </a:lnTo>
                <a:lnTo>
                  <a:pt x="2263140" y="10668"/>
                </a:lnTo>
                <a:lnTo>
                  <a:pt x="2308860" y="0"/>
                </a:lnTo>
              </a:path>
            </a:pathLst>
          </a:custGeom>
          <a:ln w="28956">
            <a:solidFill>
              <a:srgbClr val="0000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344417" y="1933194"/>
            <a:ext cx="906780" cy="108585"/>
          </a:xfrm>
          <a:custGeom>
            <a:avLst/>
            <a:gdLst/>
            <a:ahLst/>
            <a:cxnLst/>
            <a:rect l="l" t="t" r="r" b="b"/>
            <a:pathLst>
              <a:path w="906779" h="108585">
                <a:moveTo>
                  <a:pt x="0" y="108204"/>
                </a:moveTo>
                <a:lnTo>
                  <a:pt x="45720" y="100583"/>
                </a:lnTo>
                <a:lnTo>
                  <a:pt x="91440" y="92963"/>
                </a:lnTo>
                <a:lnTo>
                  <a:pt x="137160" y="85343"/>
                </a:lnTo>
                <a:lnTo>
                  <a:pt x="181356" y="76200"/>
                </a:lnTo>
                <a:lnTo>
                  <a:pt x="227076" y="68580"/>
                </a:lnTo>
                <a:lnTo>
                  <a:pt x="272796" y="64007"/>
                </a:lnTo>
                <a:lnTo>
                  <a:pt x="316992" y="60960"/>
                </a:lnTo>
                <a:lnTo>
                  <a:pt x="362712" y="56387"/>
                </a:lnTo>
                <a:lnTo>
                  <a:pt x="408432" y="51816"/>
                </a:lnTo>
                <a:lnTo>
                  <a:pt x="454152" y="47243"/>
                </a:lnTo>
                <a:lnTo>
                  <a:pt x="498348" y="41148"/>
                </a:lnTo>
                <a:lnTo>
                  <a:pt x="544068" y="35051"/>
                </a:lnTo>
                <a:lnTo>
                  <a:pt x="589788" y="28956"/>
                </a:lnTo>
                <a:lnTo>
                  <a:pt x="633984" y="22860"/>
                </a:lnTo>
                <a:lnTo>
                  <a:pt x="679704" y="16763"/>
                </a:lnTo>
                <a:lnTo>
                  <a:pt x="725424" y="13716"/>
                </a:lnTo>
                <a:lnTo>
                  <a:pt x="769620" y="9143"/>
                </a:lnTo>
                <a:lnTo>
                  <a:pt x="815340" y="6095"/>
                </a:lnTo>
                <a:lnTo>
                  <a:pt x="861060" y="3048"/>
                </a:lnTo>
                <a:lnTo>
                  <a:pt x="906780" y="0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293364" y="1990344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3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3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8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3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20440" y="1950720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4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4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8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747515" y="1929383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4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4" y="102108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8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973067" y="1898904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4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3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4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8" y="51053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154423" y="1885188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3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3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8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3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154423" y="1885188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102108" y="51054"/>
                </a:moveTo>
                <a:lnTo>
                  <a:pt x="98095" y="70925"/>
                </a:lnTo>
                <a:lnTo>
                  <a:pt x="87153" y="87153"/>
                </a:lnTo>
                <a:lnTo>
                  <a:pt x="70925" y="98095"/>
                </a:lnTo>
                <a:lnTo>
                  <a:pt x="51053" y="102107"/>
                </a:lnTo>
                <a:lnTo>
                  <a:pt x="31182" y="98095"/>
                </a:lnTo>
                <a:lnTo>
                  <a:pt x="14954" y="87153"/>
                </a:lnTo>
                <a:lnTo>
                  <a:pt x="4012" y="70925"/>
                </a:lnTo>
                <a:lnTo>
                  <a:pt x="0" y="51054"/>
                </a:lnTo>
                <a:lnTo>
                  <a:pt x="4012" y="31182"/>
                </a:lnTo>
                <a:lnTo>
                  <a:pt x="14954" y="14954"/>
                </a:lnTo>
                <a:lnTo>
                  <a:pt x="31182" y="4012"/>
                </a:lnTo>
                <a:lnTo>
                  <a:pt x="51053" y="0"/>
                </a:lnTo>
                <a:lnTo>
                  <a:pt x="70925" y="4012"/>
                </a:lnTo>
                <a:lnTo>
                  <a:pt x="87153" y="14954"/>
                </a:lnTo>
                <a:lnTo>
                  <a:pt x="98095" y="31182"/>
                </a:lnTo>
                <a:lnTo>
                  <a:pt x="102108" y="51054"/>
                </a:lnTo>
                <a:close/>
              </a:path>
            </a:pathLst>
          </a:custGeom>
          <a:ln w="9144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94156" y="4244340"/>
            <a:ext cx="110489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9422" y="3570985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9422" y="2897758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9422" y="2224404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09422" y="1551178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73404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65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52550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80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031619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95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710942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390138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069207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133094" y="1861566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390650" y="1772792"/>
            <a:ext cx="115506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Evolving</a:t>
            </a:r>
            <a:r>
              <a:rPr sz="1000" spc="-3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transition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8406383" y="3671315"/>
            <a:ext cx="264160" cy="0"/>
          </a:xfrm>
          <a:custGeom>
            <a:avLst/>
            <a:gdLst/>
            <a:ahLst/>
            <a:cxnLst/>
            <a:rect l="l" t="t" r="r" b="b"/>
            <a:pathLst>
              <a:path w="264159">
                <a:moveTo>
                  <a:pt x="0" y="0"/>
                </a:moveTo>
                <a:lnTo>
                  <a:pt x="26365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258811" y="3671315"/>
            <a:ext cx="527685" cy="0"/>
          </a:xfrm>
          <a:custGeom>
            <a:avLst/>
            <a:gdLst/>
            <a:ahLst/>
            <a:cxnLst/>
            <a:rect l="l" t="t" r="r" b="b"/>
            <a:pathLst>
              <a:path w="527684">
                <a:moveTo>
                  <a:pt x="0" y="0"/>
                </a:moveTo>
                <a:lnTo>
                  <a:pt x="52730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112764" y="3671315"/>
            <a:ext cx="525780" cy="0"/>
          </a:xfrm>
          <a:custGeom>
            <a:avLst/>
            <a:gdLst/>
            <a:ahLst/>
            <a:cxnLst/>
            <a:rect l="l" t="t" r="r" b="b"/>
            <a:pathLst>
              <a:path w="525779">
                <a:moveTo>
                  <a:pt x="0" y="0"/>
                </a:moveTo>
                <a:lnTo>
                  <a:pt x="52578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228844" y="3671315"/>
            <a:ext cx="264160" cy="0"/>
          </a:xfrm>
          <a:custGeom>
            <a:avLst/>
            <a:gdLst/>
            <a:ahLst/>
            <a:cxnLst/>
            <a:rect l="l" t="t" r="r" b="b"/>
            <a:pathLst>
              <a:path w="264160">
                <a:moveTo>
                  <a:pt x="0" y="0"/>
                </a:moveTo>
                <a:lnTo>
                  <a:pt x="26365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406383" y="2999232"/>
            <a:ext cx="264160" cy="0"/>
          </a:xfrm>
          <a:custGeom>
            <a:avLst/>
            <a:gdLst/>
            <a:ahLst/>
            <a:cxnLst/>
            <a:rect l="l" t="t" r="r" b="b"/>
            <a:pathLst>
              <a:path w="264159">
                <a:moveTo>
                  <a:pt x="0" y="0"/>
                </a:moveTo>
                <a:lnTo>
                  <a:pt x="26365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258811" y="2999232"/>
            <a:ext cx="527685" cy="0"/>
          </a:xfrm>
          <a:custGeom>
            <a:avLst/>
            <a:gdLst/>
            <a:ahLst/>
            <a:cxnLst/>
            <a:rect l="l" t="t" r="r" b="b"/>
            <a:pathLst>
              <a:path w="527684">
                <a:moveTo>
                  <a:pt x="0" y="0"/>
                </a:moveTo>
                <a:lnTo>
                  <a:pt x="52730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112764" y="2999232"/>
            <a:ext cx="525780" cy="0"/>
          </a:xfrm>
          <a:custGeom>
            <a:avLst/>
            <a:gdLst/>
            <a:ahLst/>
            <a:cxnLst/>
            <a:rect l="l" t="t" r="r" b="b"/>
            <a:pathLst>
              <a:path w="525779">
                <a:moveTo>
                  <a:pt x="0" y="0"/>
                </a:moveTo>
                <a:lnTo>
                  <a:pt x="52578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228844" y="2999232"/>
            <a:ext cx="264160" cy="0"/>
          </a:xfrm>
          <a:custGeom>
            <a:avLst/>
            <a:gdLst/>
            <a:ahLst/>
            <a:cxnLst/>
            <a:rect l="l" t="t" r="r" b="b"/>
            <a:pathLst>
              <a:path w="264160">
                <a:moveTo>
                  <a:pt x="0" y="0"/>
                </a:moveTo>
                <a:lnTo>
                  <a:pt x="26365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406383" y="2328672"/>
            <a:ext cx="264160" cy="0"/>
          </a:xfrm>
          <a:custGeom>
            <a:avLst/>
            <a:gdLst/>
            <a:ahLst/>
            <a:cxnLst/>
            <a:rect l="l" t="t" r="r" b="b"/>
            <a:pathLst>
              <a:path w="264159">
                <a:moveTo>
                  <a:pt x="0" y="0"/>
                </a:moveTo>
                <a:lnTo>
                  <a:pt x="26365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258811" y="2328672"/>
            <a:ext cx="527685" cy="0"/>
          </a:xfrm>
          <a:custGeom>
            <a:avLst/>
            <a:gdLst/>
            <a:ahLst/>
            <a:cxnLst/>
            <a:rect l="l" t="t" r="r" b="b"/>
            <a:pathLst>
              <a:path w="527684">
                <a:moveTo>
                  <a:pt x="0" y="0"/>
                </a:moveTo>
                <a:lnTo>
                  <a:pt x="52730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239255" y="2328672"/>
            <a:ext cx="399415" cy="0"/>
          </a:xfrm>
          <a:custGeom>
            <a:avLst/>
            <a:gdLst/>
            <a:ahLst/>
            <a:cxnLst/>
            <a:rect l="l" t="t" r="r" b="b"/>
            <a:pathLst>
              <a:path w="399415">
                <a:moveTo>
                  <a:pt x="0" y="0"/>
                </a:moveTo>
                <a:lnTo>
                  <a:pt x="39928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228844" y="2328672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5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228844" y="1656588"/>
            <a:ext cx="3441700" cy="0"/>
          </a:xfrm>
          <a:custGeom>
            <a:avLst/>
            <a:gdLst/>
            <a:ahLst/>
            <a:cxnLst/>
            <a:rect l="l" t="t" r="r" b="b"/>
            <a:pathLst>
              <a:path w="3441700">
                <a:moveTo>
                  <a:pt x="0" y="0"/>
                </a:moveTo>
                <a:lnTo>
                  <a:pt x="344119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492496" y="3852671"/>
            <a:ext cx="620395" cy="490855"/>
          </a:xfrm>
          <a:custGeom>
            <a:avLst/>
            <a:gdLst/>
            <a:ahLst/>
            <a:cxnLst/>
            <a:rect l="l" t="t" r="r" b="b"/>
            <a:pathLst>
              <a:path w="620395" h="490854">
                <a:moveTo>
                  <a:pt x="620267" y="0"/>
                </a:moveTo>
                <a:lnTo>
                  <a:pt x="0" y="0"/>
                </a:lnTo>
                <a:lnTo>
                  <a:pt x="0" y="490727"/>
                </a:lnTo>
                <a:lnTo>
                  <a:pt x="620267" y="490727"/>
                </a:lnTo>
                <a:lnTo>
                  <a:pt x="620267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638543" y="3489959"/>
            <a:ext cx="620395" cy="853440"/>
          </a:xfrm>
          <a:custGeom>
            <a:avLst/>
            <a:gdLst/>
            <a:ahLst/>
            <a:cxnLst/>
            <a:rect l="l" t="t" r="r" b="b"/>
            <a:pathLst>
              <a:path w="620395" h="853439">
                <a:moveTo>
                  <a:pt x="620267" y="0"/>
                </a:moveTo>
                <a:lnTo>
                  <a:pt x="0" y="0"/>
                </a:lnTo>
                <a:lnTo>
                  <a:pt x="0" y="853439"/>
                </a:lnTo>
                <a:lnTo>
                  <a:pt x="620267" y="853439"/>
                </a:lnTo>
                <a:lnTo>
                  <a:pt x="620267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786116" y="3389376"/>
            <a:ext cx="620395" cy="954405"/>
          </a:xfrm>
          <a:custGeom>
            <a:avLst/>
            <a:gdLst/>
            <a:ahLst/>
            <a:cxnLst/>
            <a:rect l="l" t="t" r="r" b="b"/>
            <a:pathLst>
              <a:path w="620395" h="954404">
                <a:moveTo>
                  <a:pt x="620267" y="0"/>
                </a:moveTo>
                <a:lnTo>
                  <a:pt x="0" y="0"/>
                </a:lnTo>
                <a:lnTo>
                  <a:pt x="0" y="954024"/>
                </a:lnTo>
                <a:lnTo>
                  <a:pt x="620267" y="954024"/>
                </a:lnTo>
                <a:lnTo>
                  <a:pt x="620267" y="0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492496" y="3852671"/>
            <a:ext cx="620395" cy="490855"/>
          </a:xfrm>
          <a:custGeom>
            <a:avLst/>
            <a:gdLst/>
            <a:ahLst/>
            <a:cxnLst/>
            <a:rect l="l" t="t" r="r" b="b"/>
            <a:pathLst>
              <a:path w="620395" h="490854">
                <a:moveTo>
                  <a:pt x="0" y="0"/>
                </a:moveTo>
                <a:lnTo>
                  <a:pt x="620267" y="0"/>
                </a:lnTo>
                <a:lnTo>
                  <a:pt x="620267" y="490727"/>
                </a:lnTo>
                <a:lnTo>
                  <a:pt x="0" y="49072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638543" y="3489959"/>
            <a:ext cx="620395" cy="853440"/>
          </a:xfrm>
          <a:custGeom>
            <a:avLst/>
            <a:gdLst/>
            <a:ahLst/>
            <a:cxnLst/>
            <a:rect l="l" t="t" r="r" b="b"/>
            <a:pathLst>
              <a:path w="620395" h="853439">
                <a:moveTo>
                  <a:pt x="0" y="0"/>
                </a:moveTo>
                <a:lnTo>
                  <a:pt x="620267" y="0"/>
                </a:lnTo>
                <a:lnTo>
                  <a:pt x="620267" y="853439"/>
                </a:lnTo>
                <a:lnTo>
                  <a:pt x="0" y="85343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786116" y="3389376"/>
            <a:ext cx="620395" cy="954405"/>
          </a:xfrm>
          <a:custGeom>
            <a:avLst/>
            <a:gdLst/>
            <a:ahLst/>
            <a:cxnLst/>
            <a:rect l="l" t="t" r="r" b="b"/>
            <a:pathLst>
              <a:path w="620395" h="954404">
                <a:moveTo>
                  <a:pt x="0" y="0"/>
                </a:moveTo>
                <a:lnTo>
                  <a:pt x="620267" y="0"/>
                </a:lnTo>
                <a:lnTo>
                  <a:pt x="620267" y="954024"/>
                </a:lnTo>
                <a:lnTo>
                  <a:pt x="0" y="9540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492496" y="3637788"/>
            <a:ext cx="620395" cy="215265"/>
          </a:xfrm>
          <a:custGeom>
            <a:avLst/>
            <a:gdLst/>
            <a:ahLst/>
            <a:cxnLst/>
            <a:rect l="l" t="t" r="r" b="b"/>
            <a:pathLst>
              <a:path w="620395" h="215264">
                <a:moveTo>
                  <a:pt x="620267" y="0"/>
                </a:moveTo>
                <a:lnTo>
                  <a:pt x="0" y="0"/>
                </a:lnTo>
                <a:lnTo>
                  <a:pt x="0" y="214884"/>
                </a:lnTo>
                <a:lnTo>
                  <a:pt x="620267" y="214884"/>
                </a:lnTo>
                <a:lnTo>
                  <a:pt x="620267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638543" y="3268979"/>
            <a:ext cx="620395" cy="220979"/>
          </a:xfrm>
          <a:custGeom>
            <a:avLst/>
            <a:gdLst/>
            <a:ahLst/>
            <a:cxnLst/>
            <a:rect l="l" t="t" r="r" b="b"/>
            <a:pathLst>
              <a:path w="620395" h="220979">
                <a:moveTo>
                  <a:pt x="620267" y="0"/>
                </a:moveTo>
                <a:lnTo>
                  <a:pt x="0" y="0"/>
                </a:lnTo>
                <a:lnTo>
                  <a:pt x="0" y="220980"/>
                </a:lnTo>
                <a:lnTo>
                  <a:pt x="620267" y="220980"/>
                </a:lnTo>
                <a:lnTo>
                  <a:pt x="620267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786116" y="3174492"/>
            <a:ext cx="620395" cy="215265"/>
          </a:xfrm>
          <a:custGeom>
            <a:avLst/>
            <a:gdLst/>
            <a:ahLst/>
            <a:cxnLst/>
            <a:rect l="l" t="t" r="r" b="b"/>
            <a:pathLst>
              <a:path w="620395" h="215264">
                <a:moveTo>
                  <a:pt x="620267" y="0"/>
                </a:moveTo>
                <a:lnTo>
                  <a:pt x="0" y="0"/>
                </a:lnTo>
                <a:lnTo>
                  <a:pt x="0" y="214883"/>
                </a:lnTo>
                <a:lnTo>
                  <a:pt x="620267" y="214883"/>
                </a:lnTo>
                <a:lnTo>
                  <a:pt x="620267" y="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492496" y="3637788"/>
            <a:ext cx="620395" cy="215265"/>
          </a:xfrm>
          <a:custGeom>
            <a:avLst/>
            <a:gdLst/>
            <a:ahLst/>
            <a:cxnLst/>
            <a:rect l="l" t="t" r="r" b="b"/>
            <a:pathLst>
              <a:path w="620395" h="215264">
                <a:moveTo>
                  <a:pt x="0" y="0"/>
                </a:moveTo>
                <a:lnTo>
                  <a:pt x="620267" y="0"/>
                </a:lnTo>
                <a:lnTo>
                  <a:pt x="620267" y="214884"/>
                </a:lnTo>
                <a:lnTo>
                  <a:pt x="0" y="21488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638543" y="3268979"/>
            <a:ext cx="620395" cy="220979"/>
          </a:xfrm>
          <a:custGeom>
            <a:avLst/>
            <a:gdLst/>
            <a:ahLst/>
            <a:cxnLst/>
            <a:rect l="l" t="t" r="r" b="b"/>
            <a:pathLst>
              <a:path w="620395" h="220979">
                <a:moveTo>
                  <a:pt x="0" y="0"/>
                </a:moveTo>
                <a:lnTo>
                  <a:pt x="620267" y="0"/>
                </a:lnTo>
                <a:lnTo>
                  <a:pt x="620267" y="220980"/>
                </a:lnTo>
                <a:lnTo>
                  <a:pt x="0" y="2209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786116" y="3174492"/>
            <a:ext cx="620395" cy="215265"/>
          </a:xfrm>
          <a:custGeom>
            <a:avLst/>
            <a:gdLst/>
            <a:ahLst/>
            <a:cxnLst/>
            <a:rect l="l" t="t" r="r" b="b"/>
            <a:pathLst>
              <a:path w="620395" h="215264">
                <a:moveTo>
                  <a:pt x="0" y="0"/>
                </a:moveTo>
                <a:lnTo>
                  <a:pt x="620267" y="0"/>
                </a:lnTo>
                <a:lnTo>
                  <a:pt x="620267" y="214883"/>
                </a:lnTo>
                <a:lnTo>
                  <a:pt x="0" y="21488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492496" y="3208020"/>
            <a:ext cx="620395" cy="429895"/>
          </a:xfrm>
          <a:custGeom>
            <a:avLst/>
            <a:gdLst/>
            <a:ahLst/>
            <a:cxnLst/>
            <a:rect l="l" t="t" r="r" b="b"/>
            <a:pathLst>
              <a:path w="620395" h="429895">
                <a:moveTo>
                  <a:pt x="620267" y="0"/>
                </a:moveTo>
                <a:lnTo>
                  <a:pt x="0" y="0"/>
                </a:lnTo>
                <a:lnTo>
                  <a:pt x="0" y="429768"/>
                </a:lnTo>
                <a:lnTo>
                  <a:pt x="620267" y="429768"/>
                </a:lnTo>
                <a:lnTo>
                  <a:pt x="620267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638543" y="2644139"/>
            <a:ext cx="620395" cy="624840"/>
          </a:xfrm>
          <a:custGeom>
            <a:avLst/>
            <a:gdLst/>
            <a:ahLst/>
            <a:cxnLst/>
            <a:rect l="l" t="t" r="r" b="b"/>
            <a:pathLst>
              <a:path w="620395" h="624839">
                <a:moveTo>
                  <a:pt x="620267" y="0"/>
                </a:moveTo>
                <a:lnTo>
                  <a:pt x="0" y="0"/>
                </a:lnTo>
                <a:lnTo>
                  <a:pt x="0" y="624840"/>
                </a:lnTo>
                <a:lnTo>
                  <a:pt x="620267" y="624840"/>
                </a:lnTo>
                <a:lnTo>
                  <a:pt x="620267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786116" y="2523744"/>
            <a:ext cx="620395" cy="650875"/>
          </a:xfrm>
          <a:custGeom>
            <a:avLst/>
            <a:gdLst/>
            <a:ahLst/>
            <a:cxnLst/>
            <a:rect l="l" t="t" r="r" b="b"/>
            <a:pathLst>
              <a:path w="620395" h="650875">
                <a:moveTo>
                  <a:pt x="620267" y="0"/>
                </a:moveTo>
                <a:lnTo>
                  <a:pt x="0" y="0"/>
                </a:lnTo>
                <a:lnTo>
                  <a:pt x="0" y="650748"/>
                </a:lnTo>
                <a:lnTo>
                  <a:pt x="620267" y="650748"/>
                </a:lnTo>
                <a:lnTo>
                  <a:pt x="620267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492496" y="3208020"/>
            <a:ext cx="620395" cy="429895"/>
          </a:xfrm>
          <a:custGeom>
            <a:avLst/>
            <a:gdLst/>
            <a:ahLst/>
            <a:cxnLst/>
            <a:rect l="l" t="t" r="r" b="b"/>
            <a:pathLst>
              <a:path w="620395" h="429895">
                <a:moveTo>
                  <a:pt x="0" y="0"/>
                </a:moveTo>
                <a:lnTo>
                  <a:pt x="620267" y="0"/>
                </a:lnTo>
                <a:lnTo>
                  <a:pt x="620267" y="429768"/>
                </a:lnTo>
                <a:lnTo>
                  <a:pt x="0" y="42976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638543" y="2644139"/>
            <a:ext cx="620395" cy="624840"/>
          </a:xfrm>
          <a:custGeom>
            <a:avLst/>
            <a:gdLst/>
            <a:ahLst/>
            <a:cxnLst/>
            <a:rect l="l" t="t" r="r" b="b"/>
            <a:pathLst>
              <a:path w="620395" h="624839">
                <a:moveTo>
                  <a:pt x="0" y="0"/>
                </a:moveTo>
                <a:lnTo>
                  <a:pt x="620267" y="0"/>
                </a:lnTo>
                <a:lnTo>
                  <a:pt x="620267" y="624840"/>
                </a:lnTo>
                <a:lnTo>
                  <a:pt x="0" y="6248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786116" y="2523744"/>
            <a:ext cx="620395" cy="650875"/>
          </a:xfrm>
          <a:custGeom>
            <a:avLst/>
            <a:gdLst/>
            <a:ahLst/>
            <a:cxnLst/>
            <a:rect l="l" t="t" r="r" b="b"/>
            <a:pathLst>
              <a:path w="620395" h="650875">
                <a:moveTo>
                  <a:pt x="0" y="0"/>
                </a:moveTo>
                <a:lnTo>
                  <a:pt x="620267" y="0"/>
                </a:lnTo>
                <a:lnTo>
                  <a:pt x="620267" y="650748"/>
                </a:lnTo>
                <a:lnTo>
                  <a:pt x="0" y="650748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92496" y="2872739"/>
            <a:ext cx="620395" cy="335280"/>
          </a:xfrm>
          <a:custGeom>
            <a:avLst/>
            <a:gdLst/>
            <a:ahLst/>
            <a:cxnLst/>
            <a:rect l="l" t="t" r="r" b="b"/>
            <a:pathLst>
              <a:path w="620395" h="335280">
                <a:moveTo>
                  <a:pt x="620267" y="0"/>
                </a:moveTo>
                <a:lnTo>
                  <a:pt x="0" y="0"/>
                </a:lnTo>
                <a:lnTo>
                  <a:pt x="0" y="335280"/>
                </a:lnTo>
                <a:lnTo>
                  <a:pt x="620267" y="335280"/>
                </a:lnTo>
                <a:lnTo>
                  <a:pt x="620267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638543" y="2100072"/>
            <a:ext cx="620395" cy="544195"/>
          </a:xfrm>
          <a:custGeom>
            <a:avLst/>
            <a:gdLst/>
            <a:ahLst/>
            <a:cxnLst/>
            <a:rect l="l" t="t" r="r" b="b"/>
            <a:pathLst>
              <a:path w="620395" h="544194">
                <a:moveTo>
                  <a:pt x="620267" y="0"/>
                </a:moveTo>
                <a:lnTo>
                  <a:pt x="0" y="0"/>
                </a:lnTo>
                <a:lnTo>
                  <a:pt x="0" y="544067"/>
                </a:lnTo>
                <a:lnTo>
                  <a:pt x="620267" y="544067"/>
                </a:lnTo>
                <a:lnTo>
                  <a:pt x="620267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786116" y="1932432"/>
            <a:ext cx="620395" cy="591820"/>
          </a:xfrm>
          <a:custGeom>
            <a:avLst/>
            <a:gdLst/>
            <a:ahLst/>
            <a:cxnLst/>
            <a:rect l="l" t="t" r="r" b="b"/>
            <a:pathLst>
              <a:path w="620395" h="591819">
                <a:moveTo>
                  <a:pt x="620267" y="0"/>
                </a:moveTo>
                <a:lnTo>
                  <a:pt x="0" y="0"/>
                </a:lnTo>
                <a:lnTo>
                  <a:pt x="0" y="591312"/>
                </a:lnTo>
                <a:lnTo>
                  <a:pt x="620267" y="591312"/>
                </a:lnTo>
                <a:lnTo>
                  <a:pt x="620267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492496" y="2872739"/>
            <a:ext cx="620395" cy="335280"/>
          </a:xfrm>
          <a:custGeom>
            <a:avLst/>
            <a:gdLst/>
            <a:ahLst/>
            <a:cxnLst/>
            <a:rect l="l" t="t" r="r" b="b"/>
            <a:pathLst>
              <a:path w="620395" h="335280">
                <a:moveTo>
                  <a:pt x="0" y="0"/>
                </a:moveTo>
                <a:lnTo>
                  <a:pt x="620267" y="0"/>
                </a:lnTo>
                <a:lnTo>
                  <a:pt x="620267" y="335280"/>
                </a:lnTo>
                <a:lnTo>
                  <a:pt x="0" y="3352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638543" y="2100072"/>
            <a:ext cx="620395" cy="544195"/>
          </a:xfrm>
          <a:custGeom>
            <a:avLst/>
            <a:gdLst/>
            <a:ahLst/>
            <a:cxnLst/>
            <a:rect l="l" t="t" r="r" b="b"/>
            <a:pathLst>
              <a:path w="620395" h="544194">
                <a:moveTo>
                  <a:pt x="0" y="0"/>
                </a:moveTo>
                <a:lnTo>
                  <a:pt x="620267" y="0"/>
                </a:lnTo>
                <a:lnTo>
                  <a:pt x="620267" y="544067"/>
                </a:lnTo>
                <a:lnTo>
                  <a:pt x="0" y="544067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786116" y="1932432"/>
            <a:ext cx="620395" cy="591820"/>
          </a:xfrm>
          <a:custGeom>
            <a:avLst/>
            <a:gdLst/>
            <a:ahLst/>
            <a:cxnLst/>
            <a:rect l="l" t="t" r="r" b="b"/>
            <a:pathLst>
              <a:path w="620395" h="591819">
                <a:moveTo>
                  <a:pt x="0" y="0"/>
                </a:moveTo>
                <a:lnTo>
                  <a:pt x="620267" y="0"/>
                </a:lnTo>
                <a:lnTo>
                  <a:pt x="620267" y="591312"/>
                </a:lnTo>
                <a:lnTo>
                  <a:pt x="0" y="591312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228844" y="4343400"/>
            <a:ext cx="3441700" cy="0"/>
          </a:xfrm>
          <a:custGeom>
            <a:avLst/>
            <a:gdLst/>
            <a:ahLst/>
            <a:cxnLst/>
            <a:rect l="l" t="t" r="r" b="b"/>
            <a:pathLst>
              <a:path w="3441700">
                <a:moveTo>
                  <a:pt x="0" y="0"/>
                </a:moveTo>
                <a:lnTo>
                  <a:pt x="3441191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4991227" y="4237634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906517" y="3565905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4906517" y="2894329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4906517" y="2222626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4906517" y="1550796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621273" y="443575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95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6768210" y="443575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17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7915147" y="443575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5449823" y="1748027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3"/>
                </a:moveTo>
                <a:lnTo>
                  <a:pt x="68579" y="70103"/>
                </a:lnTo>
                <a:lnTo>
                  <a:pt x="68579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449823" y="1748027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3"/>
                </a:moveTo>
                <a:lnTo>
                  <a:pt x="68579" y="70103"/>
                </a:lnTo>
                <a:lnTo>
                  <a:pt x="68579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449823" y="1973579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449823" y="1973579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449823" y="219760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449823" y="2197607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80">
                <a:moveTo>
                  <a:pt x="0" y="68580"/>
                </a:moveTo>
                <a:lnTo>
                  <a:pt x="68579" y="68580"/>
                </a:lnTo>
                <a:lnTo>
                  <a:pt x="68579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449823" y="2421635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449823" y="2421635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79" h="70485">
                <a:moveTo>
                  <a:pt x="0" y="70104"/>
                </a:moveTo>
                <a:lnTo>
                  <a:pt x="68579" y="70104"/>
                </a:lnTo>
                <a:lnTo>
                  <a:pt x="68579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 txBox="1"/>
          <p:nvPr/>
        </p:nvSpPr>
        <p:spPr>
          <a:xfrm>
            <a:off x="5537072" y="1622729"/>
            <a:ext cx="610870" cy="917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47300"/>
              </a:lnSpc>
            </a:pPr>
            <a:r>
              <a:rPr sz="1000" spc="-5" dirty="0">
                <a:latin typeface="Univers for BP"/>
                <a:cs typeface="Univers for BP"/>
              </a:rPr>
              <a:t>T</a:t>
            </a:r>
            <a:r>
              <a:rPr sz="1000" spc="-10" dirty="0">
                <a:latin typeface="Univers for BP"/>
                <a:cs typeface="Univers for BP"/>
              </a:rPr>
              <a:t>r</a:t>
            </a:r>
            <a:r>
              <a:rPr sz="1000" dirty="0">
                <a:latin typeface="Univers for BP"/>
                <a:cs typeface="Univers for BP"/>
              </a:rPr>
              <a:t>a</a:t>
            </a:r>
            <a:r>
              <a:rPr sz="1000" spc="-5" dirty="0">
                <a:latin typeface="Univers for BP"/>
                <a:cs typeface="Univers for BP"/>
              </a:rPr>
              <a:t>n</a:t>
            </a:r>
            <a:r>
              <a:rPr sz="1000" spc="-15" dirty="0">
                <a:latin typeface="Univers for BP"/>
                <a:cs typeface="Univers for BP"/>
              </a:rPr>
              <a:t>s</a:t>
            </a:r>
            <a:r>
              <a:rPr sz="1000" spc="-5" dirty="0">
                <a:latin typeface="Univers for BP"/>
                <a:cs typeface="Univers for BP"/>
              </a:rPr>
              <a:t>po</a:t>
            </a: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t  Industry  Buildings  Power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3162300" y="1650492"/>
            <a:ext cx="0" cy="2700655"/>
          </a:xfrm>
          <a:custGeom>
            <a:avLst/>
            <a:gdLst/>
            <a:ahLst/>
            <a:cxnLst/>
            <a:rect l="l" t="t" r="r" b="b"/>
            <a:pathLst>
              <a:path h="2700654">
                <a:moveTo>
                  <a:pt x="0" y="0"/>
                </a:moveTo>
                <a:lnTo>
                  <a:pt x="0" y="2700337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 txBox="1"/>
          <p:nvPr/>
        </p:nvSpPr>
        <p:spPr>
          <a:xfrm>
            <a:off x="482904" y="884428"/>
            <a:ext cx="1250950" cy="556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5" dirty="0">
                <a:latin typeface="Univers for BP"/>
                <a:cs typeface="Univers for BP"/>
              </a:rPr>
              <a:t>CO</a:t>
            </a:r>
            <a:r>
              <a:rPr sz="1350" spc="7" baseline="-21604" dirty="0">
                <a:latin typeface="Univers for BP"/>
                <a:cs typeface="Univers for BP"/>
              </a:rPr>
              <a:t>2</a:t>
            </a:r>
            <a:r>
              <a:rPr sz="1350" spc="112" baseline="-21604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emissions</a:t>
            </a:r>
            <a:endParaRPr sz="1400">
              <a:latin typeface="Univers for BP"/>
              <a:cs typeface="Univers for BP"/>
            </a:endParaRPr>
          </a:p>
          <a:p>
            <a:pPr marL="22860">
              <a:lnSpc>
                <a:spcPct val="100000"/>
              </a:lnSpc>
              <a:spcBef>
                <a:spcPts val="1255"/>
              </a:spcBef>
            </a:pPr>
            <a:r>
              <a:rPr sz="1200" b="0" dirty="0">
                <a:latin typeface="Univers for BP Light"/>
                <a:cs typeface="Univers for BP Light"/>
              </a:rPr>
              <a:t>Gt of</a:t>
            </a:r>
            <a:r>
              <a:rPr sz="1200" b="0" spc="-105" dirty="0">
                <a:latin typeface="Univers for BP Light"/>
                <a:cs typeface="Univers for BP Light"/>
              </a:rPr>
              <a:t> </a:t>
            </a:r>
            <a:r>
              <a:rPr sz="1200" b="0" spc="15" dirty="0">
                <a:latin typeface="Univers for BP Light"/>
                <a:cs typeface="Univers for BP Light"/>
              </a:rPr>
              <a:t>CO</a:t>
            </a:r>
            <a:r>
              <a:rPr sz="1200" b="0" spc="22" baseline="-31250" dirty="0">
                <a:latin typeface="Univers for BP Light"/>
                <a:cs typeface="Univers for BP Light"/>
              </a:rPr>
              <a:t>2</a:t>
            </a:r>
            <a:endParaRPr sz="1200" baseline="-31250">
              <a:latin typeface="Univers for BP Light"/>
              <a:cs typeface="Univers for BP Light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4888229" y="884428"/>
            <a:ext cx="2066289" cy="6254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5" dirty="0">
                <a:latin typeface="Univers for BP"/>
                <a:cs typeface="Univers for BP"/>
              </a:rPr>
              <a:t>CO</a:t>
            </a:r>
            <a:r>
              <a:rPr sz="1350" spc="7" baseline="-21604" dirty="0">
                <a:latin typeface="Univers for BP"/>
                <a:cs typeface="Univers for BP"/>
              </a:rPr>
              <a:t>2 </a:t>
            </a:r>
            <a:r>
              <a:rPr sz="1400" spc="-5" dirty="0">
                <a:latin typeface="Univers for BP"/>
                <a:cs typeface="Univers for BP"/>
              </a:rPr>
              <a:t>emissions by</a:t>
            </a:r>
            <a:r>
              <a:rPr sz="1400" spc="25" dirty="0">
                <a:latin typeface="Univers for BP"/>
                <a:cs typeface="Univers for BP"/>
              </a:rPr>
              <a:t> </a:t>
            </a:r>
            <a:r>
              <a:rPr sz="1400" dirty="0">
                <a:latin typeface="Univers for BP"/>
                <a:cs typeface="Univers for BP"/>
              </a:rPr>
              <a:t>sector</a:t>
            </a:r>
            <a:endParaRPr sz="1400">
              <a:latin typeface="Univers for BP"/>
              <a:cs typeface="Univers for BP"/>
            </a:endParaRPr>
          </a:p>
          <a:p>
            <a:pPr marL="27305">
              <a:lnSpc>
                <a:spcPct val="100000"/>
              </a:lnSpc>
              <a:spcBef>
                <a:spcPts val="1255"/>
              </a:spcBef>
            </a:pPr>
            <a:r>
              <a:rPr sz="1200" b="0" dirty="0">
                <a:latin typeface="Univers for BP Light"/>
                <a:cs typeface="Univers for BP Light"/>
              </a:rPr>
              <a:t>Gt of</a:t>
            </a:r>
            <a:r>
              <a:rPr sz="1200" b="0" spc="-95" dirty="0">
                <a:latin typeface="Univers for BP Light"/>
                <a:cs typeface="Univers for BP Light"/>
              </a:rPr>
              <a:t> </a:t>
            </a:r>
            <a:r>
              <a:rPr sz="1200" b="0" spc="-15" dirty="0">
                <a:latin typeface="Univers for BP Light"/>
                <a:cs typeface="Univers for BP Light"/>
              </a:rPr>
              <a:t>CO</a:t>
            </a:r>
            <a:r>
              <a:rPr sz="1200" b="0" spc="-22" baseline="-34722" dirty="0">
                <a:latin typeface="Univers for BP Light"/>
                <a:cs typeface="Univers for BP Light"/>
              </a:rPr>
              <a:t>2</a:t>
            </a:r>
            <a:endParaRPr sz="1200" baseline="-34722">
              <a:latin typeface="Univers for BP Light"/>
              <a:cs typeface="Univers for BP Light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7502652" y="1650492"/>
            <a:ext cx="0" cy="2700655"/>
          </a:xfrm>
          <a:custGeom>
            <a:avLst/>
            <a:gdLst/>
            <a:ahLst/>
            <a:cxnLst/>
            <a:rect l="l" t="t" r="r" b="b"/>
            <a:pathLst>
              <a:path h="2700654">
                <a:moveTo>
                  <a:pt x="0" y="0"/>
                </a:moveTo>
                <a:lnTo>
                  <a:pt x="0" y="2700337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5196840" cy="361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0" dirty="0"/>
              <a:t>Rapid </a:t>
            </a:r>
            <a:r>
              <a:rPr spc="-80" dirty="0"/>
              <a:t>transition scenario: </a:t>
            </a:r>
            <a:r>
              <a:rPr spc="-75" dirty="0"/>
              <a:t>policy</a:t>
            </a:r>
            <a:r>
              <a:rPr spc="-415" dirty="0"/>
              <a:t> </a:t>
            </a:r>
            <a:r>
              <a:rPr spc="-80" dirty="0"/>
              <a:t>measures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7321" y="1095755"/>
            <a:ext cx="7827009" cy="24936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9085" marR="715645" indent="-28702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spc="5" dirty="0">
                <a:latin typeface="Univers for BP Light"/>
                <a:cs typeface="Univers for BP Light"/>
              </a:rPr>
              <a:t>Wide range </a:t>
            </a:r>
            <a:r>
              <a:rPr sz="1800" b="0" dirty="0">
                <a:latin typeface="Univers for BP Light"/>
                <a:cs typeface="Univers for BP Light"/>
              </a:rPr>
              <a:t>of </a:t>
            </a:r>
            <a:r>
              <a:rPr sz="1800" b="0" spc="5" dirty="0">
                <a:latin typeface="Univers for BP Light"/>
                <a:cs typeface="Univers for BP Light"/>
              </a:rPr>
              <a:t>policy </a:t>
            </a:r>
            <a:r>
              <a:rPr sz="1800" b="0" dirty="0">
                <a:latin typeface="Univers for BP Light"/>
                <a:cs typeface="Univers for BP Light"/>
              </a:rPr>
              <a:t>measures: broadly equivalent in </a:t>
            </a:r>
            <a:r>
              <a:rPr sz="1800" b="0" spc="5" dirty="0">
                <a:latin typeface="Univers for BP Light"/>
                <a:cs typeface="Univers for BP Light"/>
              </a:rPr>
              <a:t>terms</a:t>
            </a:r>
            <a:r>
              <a:rPr sz="1800" b="0" spc="-32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of</a:t>
            </a:r>
            <a:r>
              <a:rPr sz="1800" b="0" spc="-15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their </a:t>
            </a:r>
            <a:r>
              <a:rPr sz="1800" b="0" dirty="0">
                <a:latin typeface="Univers for BP Light"/>
                <a:cs typeface="Univers for BP Light"/>
              </a:rPr>
              <a:t> implied </a:t>
            </a:r>
            <a:r>
              <a:rPr sz="1800" b="0" spc="5" dirty="0">
                <a:latin typeface="Univers for BP Light"/>
                <a:cs typeface="Univers for BP Light"/>
              </a:rPr>
              <a:t>costs and</a:t>
            </a:r>
            <a:r>
              <a:rPr sz="1800" b="0" spc="-195" dirty="0">
                <a:latin typeface="Univers for BP Light"/>
                <a:cs typeface="Univers for BP Light"/>
              </a:rPr>
              <a:t> </a:t>
            </a:r>
            <a:r>
              <a:rPr sz="1800" b="0" spc="5" dirty="0">
                <a:latin typeface="Univers for BP Light"/>
                <a:cs typeface="Univers for BP Light"/>
              </a:rPr>
              <a:t>effort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No silver bullet: a </a:t>
            </a:r>
            <a:r>
              <a:rPr sz="1800" b="0" spc="-5" dirty="0">
                <a:latin typeface="Univers for BP Light"/>
                <a:cs typeface="Univers for BP Light"/>
              </a:rPr>
              <a:t>comprehensive </a:t>
            </a:r>
            <a:r>
              <a:rPr sz="1800" b="0" dirty="0">
                <a:latin typeface="Univers for BP Light"/>
                <a:cs typeface="Univers for BP Light"/>
              </a:rPr>
              <a:t>set of policy measures is</a:t>
            </a:r>
            <a:r>
              <a:rPr sz="1800" b="0" spc="-254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needed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Carbon prices </a:t>
            </a:r>
            <a:r>
              <a:rPr sz="1800" b="0" spc="5" dirty="0">
                <a:latin typeface="Univers for BP Light"/>
                <a:cs typeface="Univers for BP Light"/>
              </a:rPr>
              <a:t>are key, </a:t>
            </a:r>
            <a:r>
              <a:rPr sz="1800" b="0" dirty="0">
                <a:latin typeface="Univers for BP Light"/>
                <a:cs typeface="Univers for BP Light"/>
              </a:rPr>
              <a:t>especially in </a:t>
            </a:r>
            <a:r>
              <a:rPr sz="1800" b="0" spc="5" dirty="0">
                <a:latin typeface="Univers for BP Light"/>
                <a:cs typeface="Univers for BP Light"/>
              </a:rPr>
              <a:t>the power and </a:t>
            </a:r>
            <a:r>
              <a:rPr sz="1800" b="0" dirty="0">
                <a:latin typeface="Univers for BP Light"/>
                <a:cs typeface="Univers for BP Light"/>
              </a:rPr>
              <a:t>industrial</a:t>
            </a:r>
            <a:r>
              <a:rPr sz="1800" b="0" spc="-305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sectors</a:t>
            </a:r>
            <a:endParaRPr sz="18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900" spc="-5" dirty="0">
                <a:solidFill>
                  <a:srgbClr val="009900"/>
                </a:solidFill>
                <a:latin typeface="Wingdings 3"/>
                <a:cs typeface="Wingdings 3"/>
              </a:rPr>
              <a:t></a:t>
            </a:r>
            <a:r>
              <a:rPr sz="900" spc="-5" dirty="0">
                <a:solidFill>
                  <a:srgbClr val="009900"/>
                </a:solidFill>
                <a:latin typeface="Times New Roman"/>
                <a:cs typeface="Times New Roman"/>
              </a:rPr>
              <a:t>	</a:t>
            </a:r>
            <a:r>
              <a:rPr sz="1800" b="0" dirty="0">
                <a:latin typeface="Univers for BP Light"/>
                <a:cs typeface="Univers for BP Light"/>
              </a:rPr>
              <a:t>Role for targeted regulatory measures, especially until carbon prices</a:t>
            </a:r>
            <a:r>
              <a:rPr sz="1800" b="0" spc="-30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reach</a:t>
            </a:r>
            <a:endParaRPr sz="1800">
              <a:latin typeface="Univers for BP Light"/>
              <a:cs typeface="Univers for BP Light"/>
            </a:endParaRPr>
          </a:p>
          <a:p>
            <a:pPr marL="299085">
              <a:lnSpc>
                <a:spcPct val="100000"/>
              </a:lnSpc>
            </a:pPr>
            <a:r>
              <a:rPr sz="1800" b="0" dirty="0">
                <a:latin typeface="Univers for BP Light"/>
                <a:cs typeface="Univers for BP Light"/>
              </a:rPr>
              <a:t>material</a:t>
            </a:r>
            <a:r>
              <a:rPr sz="1800" b="0" spc="-90" dirty="0">
                <a:latin typeface="Univers for BP Light"/>
                <a:cs typeface="Univers for BP Light"/>
              </a:rPr>
              <a:t> </a:t>
            </a:r>
            <a:r>
              <a:rPr sz="1800" b="0" dirty="0">
                <a:latin typeface="Univers for BP Light"/>
                <a:cs typeface="Univers for BP Light"/>
              </a:rPr>
              <a:t>levels</a:t>
            </a:r>
            <a:endParaRPr sz="18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349" y="271907"/>
            <a:ext cx="1995170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60" dirty="0"/>
              <a:t>CO</a:t>
            </a:r>
            <a:r>
              <a:rPr sz="2400" spc="-89" baseline="-20833" dirty="0"/>
              <a:t>2</a:t>
            </a:r>
            <a:r>
              <a:rPr sz="2400" spc="-37" baseline="-20833" dirty="0"/>
              <a:t> </a:t>
            </a:r>
            <a:r>
              <a:rPr sz="2400" spc="-75" dirty="0"/>
              <a:t>emissions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8052816" y="3468623"/>
            <a:ext cx="66040" cy="0"/>
          </a:xfrm>
          <a:custGeom>
            <a:avLst/>
            <a:gdLst/>
            <a:ahLst/>
            <a:cxnLst/>
            <a:rect l="l" t="t" r="r" b="b"/>
            <a:pathLst>
              <a:path w="66040">
                <a:moveTo>
                  <a:pt x="0" y="0"/>
                </a:moveTo>
                <a:lnTo>
                  <a:pt x="6553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43955" y="3468623"/>
            <a:ext cx="1865630" cy="0"/>
          </a:xfrm>
          <a:custGeom>
            <a:avLst/>
            <a:gdLst/>
            <a:ahLst/>
            <a:cxnLst/>
            <a:rect l="l" t="t" r="r" b="b"/>
            <a:pathLst>
              <a:path w="1865629">
                <a:moveTo>
                  <a:pt x="0" y="0"/>
                </a:moveTo>
                <a:lnTo>
                  <a:pt x="186537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33415" y="3468623"/>
            <a:ext cx="67310" cy="0"/>
          </a:xfrm>
          <a:custGeom>
            <a:avLst/>
            <a:gdLst/>
            <a:ahLst/>
            <a:cxnLst/>
            <a:rect l="l" t="t" r="r" b="b"/>
            <a:pathLst>
              <a:path w="67310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899147" y="2846832"/>
            <a:ext cx="1219200" cy="0"/>
          </a:xfrm>
          <a:custGeom>
            <a:avLst/>
            <a:gdLst/>
            <a:ahLst/>
            <a:cxnLst/>
            <a:rect l="l" t="t" r="r" b="b"/>
            <a:pathLst>
              <a:path w="1219200">
                <a:moveTo>
                  <a:pt x="0" y="0"/>
                </a:moveTo>
                <a:lnTo>
                  <a:pt x="12192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743955" y="2846832"/>
            <a:ext cx="710565" cy="0"/>
          </a:xfrm>
          <a:custGeom>
            <a:avLst/>
            <a:gdLst/>
            <a:ahLst/>
            <a:cxnLst/>
            <a:rect l="l" t="t" r="r" b="b"/>
            <a:pathLst>
              <a:path w="710564">
                <a:moveTo>
                  <a:pt x="0" y="0"/>
                </a:moveTo>
                <a:lnTo>
                  <a:pt x="710183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233415" y="2846832"/>
            <a:ext cx="67310" cy="0"/>
          </a:xfrm>
          <a:custGeom>
            <a:avLst/>
            <a:gdLst/>
            <a:ahLst/>
            <a:cxnLst/>
            <a:rect l="l" t="t" r="r" b="b"/>
            <a:pathLst>
              <a:path w="67310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21552" y="2225039"/>
            <a:ext cx="1797050" cy="0"/>
          </a:xfrm>
          <a:custGeom>
            <a:avLst/>
            <a:gdLst/>
            <a:ahLst/>
            <a:cxnLst/>
            <a:rect l="l" t="t" r="r" b="b"/>
            <a:pathLst>
              <a:path w="1797050">
                <a:moveTo>
                  <a:pt x="0" y="0"/>
                </a:moveTo>
                <a:lnTo>
                  <a:pt x="179679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743955" y="2225039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>
                <a:moveTo>
                  <a:pt x="0" y="0"/>
                </a:moveTo>
                <a:lnTo>
                  <a:pt x="134111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33415" y="2225039"/>
            <a:ext cx="67310" cy="0"/>
          </a:xfrm>
          <a:custGeom>
            <a:avLst/>
            <a:gdLst/>
            <a:ahLst/>
            <a:cxnLst/>
            <a:rect l="l" t="t" r="r" b="b"/>
            <a:pathLst>
              <a:path w="67310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233415" y="1603247"/>
            <a:ext cx="2885440" cy="0"/>
          </a:xfrm>
          <a:custGeom>
            <a:avLst/>
            <a:gdLst/>
            <a:ahLst/>
            <a:cxnLst/>
            <a:rect l="l" t="t" r="r" b="b"/>
            <a:pathLst>
              <a:path w="2885440">
                <a:moveTo>
                  <a:pt x="0" y="0"/>
                </a:moveTo>
                <a:lnTo>
                  <a:pt x="2884932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300471" y="1857755"/>
            <a:ext cx="443865" cy="2232660"/>
          </a:xfrm>
          <a:custGeom>
            <a:avLst/>
            <a:gdLst/>
            <a:ahLst/>
            <a:cxnLst/>
            <a:rect l="l" t="t" r="r" b="b"/>
            <a:pathLst>
              <a:path w="443864" h="2232660">
                <a:moveTo>
                  <a:pt x="0" y="2232660"/>
                </a:moveTo>
                <a:lnTo>
                  <a:pt x="443484" y="2232660"/>
                </a:lnTo>
                <a:lnTo>
                  <a:pt x="443484" y="0"/>
                </a:lnTo>
                <a:lnTo>
                  <a:pt x="0" y="0"/>
                </a:lnTo>
                <a:lnTo>
                  <a:pt x="0" y="223266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00471" y="1857755"/>
            <a:ext cx="443865" cy="2232660"/>
          </a:xfrm>
          <a:custGeom>
            <a:avLst/>
            <a:gdLst/>
            <a:ahLst/>
            <a:cxnLst/>
            <a:rect l="l" t="t" r="r" b="b"/>
            <a:pathLst>
              <a:path w="443864" h="2232660">
                <a:moveTo>
                  <a:pt x="0" y="2232660"/>
                </a:moveTo>
                <a:lnTo>
                  <a:pt x="443484" y="2232660"/>
                </a:lnTo>
                <a:lnTo>
                  <a:pt x="443484" y="0"/>
                </a:lnTo>
                <a:lnTo>
                  <a:pt x="0" y="0"/>
                </a:lnTo>
                <a:lnTo>
                  <a:pt x="0" y="223266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609331" y="2970276"/>
            <a:ext cx="443865" cy="1120140"/>
          </a:xfrm>
          <a:custGeom>
            <a:avLst/>
            <a:gdLst/>
            <a:ahLst/>
            <a:cxnLst/>
            <a:rect l="l" t="t" r="r" b="b"/>
            <a:pathLst>
              <a:path w="443865" h="1120139">
                <a:moveTo>
                  <a:pt x="0" y="1120140"/>
                </a:moveTo>
                <a:lnTo>
                  <a:pt x="443483" y="1120140"/>
                </a:lnTo>
                <a:lnTo>
                  <a:pt x="443483" y="0"/>
                </a:lnTo>
                <a:lnTo>
                  <a:pt x="0" y="0"/>
                </a:lnTo>
                <a:lnTo>
                  <a:pt x="0" y="112014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609331" y="2970276"/>
            <a:ext cx="443865" cy="1120140"/>
          </a:xfrm>
          <a:custGeom>
            <a:avLst/>
            <a:gdLst/>
            <a:ahLst/>
            <a:cxnLst/>
            <a:rect l="l" t="t" r="r" b="b"/>
            <a:pathLst>
              <a:path w="443865" h="1120139">
                <a:moveTo>
                  <a:pt x="0" y="1120140"/>
                </a:moveTo>
                <a:lnTo>
                  <a:pt x="443483" y="1120140"/>
                </a:lnTo>
                <a:lnTo>
                  <a:pt x="443483" y="0"/>
                </a:lnTo>
                <a:lnTo>
                  <a:pt x="0" y="0"/>
                </a:lnTo>
                <a:lnTo>
                  <a:pt x="0" y="112014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878067" y="1857755"/>
            <a:ext cx="443865" cy="683260"/>
          </a:xfrm>
          <a:custGeom>
            <a:avLst/>
            <a:gdLst/>
            <a:ahLst/>
            <a:cxnLst/>
            <a:rect l="l" t="t" r="r" b="b"/>
            <a:pathLst>
              <a:path w="443864" h="683260">
                <a:moveTo>
                  <a:pt x="0" y="682752"/>
                </a:moveTo>
                <a:lnTo>
                  <a:pt x="443484" y="682752"/>
                </a:lnTo>
                <a:lnTo>
                  <a:pt x="443484" y="0"/>
                </a:lnTo>
                <a:lnTo>
                  <a:pt x="0" y="0"/>
                </a:lnTo>
                <a:lnTo>
                  <a:pt x="0" y="682752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878067" y="1857755"/>
            <a:ext cx="443865" cy="683260"/>
          </a:xfrm>
          <a:custGeom>
            <a:avLst/>
            <a:gdLst/>
            <a:ahLst/>
            <a:cxnLst/>
            <a:rect l="l" t="t" r="r" b="b"/>
            <a:pathLst>
              <a:path w="443864" h="683260">
                <a:moveTo>
                  <a:pt x="0" y="682752"/>
                </a:moveTo>
                <a:lnTo>
                  <a:pt x="443484" y="682752"/>
                </a:lnTo>
                <a:lnTo>
                  <a:pt x="443484" y="0"/>
                </a:lnTo>
                <a:lnTo>
                  <a:pt x="0" y="0"/>
                </a:lnTo>
                <a:lnTo>
                  <a:pt x="0" y="682752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454140" y="2540507"/>
            <a:ext cx="445134" cy="326390"/>
          </a:xfrm>
          <a:custGeom>
            <a:avLst/>
            <a:gdLst/>
            <a:ahLst/>
            <a:cxnLst/>
            <a:rect l="l" t="t" r="r" b="b"/>
            <a:pathLst>
              <a:path w="445134" h="326389">
                <a:moveTo>
                  <a:pt x="0" y="326136"/>
                </a:moveTo>
                <a:lnTo>
                  <a:pt x="445008" y="326136"/>
                </a:lnTo>
                <a:lnTo>
                  <a:pt x="445008" y="0"/>
                </a:lnTo>
                <a:lnTo>
                  <a:pt x="0" y="0"/>
                </a:lnTo>
                <a:lnTo>
                  <a:pt x="0" y="326136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454140" y="2540507"/>
            <a:ext cx="445134" cy="326390"/>
          </a:xfrm>
          <a:custGeom>
            <a:avLst/>
            <a:gdLst/>
            <a:ahLst/>
            <a:cxnLst/>
            <a:rect l="l" t="t" r="r" b="b"/>
            <a:pathLst>
              <a:path w="445134" h="326389">
                <a:moveTo>
                  <a:pt x="0" y="326136"/>
                </a:moveTo>
                <a:lnTo>
                  <a:pt x="445008" y="326136"/>
                </a:lnTo>
                <a:lnTo>
                  <a:pt x="445008" y="0"/>
                </a:lnTo>
                <a:lnTo>
                  <a:pt x="0" y="0"/>
                </a:lnTo>
                <a:lnTo>
                  <a:pt x="0" y="326136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031735" y="2866644"/>
            <a:ext cx="443865" cy="104139"/>
          </a:xfrm>
          <a:custGeom>
            <a:avLst/>
            <a:gdLst/>
            <a:ahLst/>
            <a:cxnLst/>
            <a:rect l="l" t="t" r="r" b="b"/>
            <a:pathLst>
              <a:path w="443865" h="104139">
                <a:moveTo>
                  <a:pt x="0" y="103631"/>
                </a:moveTo>
                <a:lnTo>
                  <a:pt x="443483" y="103631"/>
                </a:lnTo>
                <a:lnTo>
                  <a:pt x="443483" y="0"/>
                </a:lnTo>
                <a:lnTo>
                  <a:pt x="0" y="0"/>
                </a:lnTo>
                <a:lnTo>
                  <a:pt x="0" y="103631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031735" y="2866644"/>
            <a:ext cx="443865" cy="104139"/>
          </a:xfrm>
          <a:custGeom>
            <a:avLst/>
            <a:gdLst/>
            <a:ahLst/>
            <a:cxnLst/>
            <a:rect l="l" t="t" r="r" b="b"/>
            <a:pathLst>
              <a:path w="443865" h="104139">
                <a:moveTo>
                  <a:pt x="0" y="103631"/>
                </a:moveTo>
                <a:lnTo>
                  <a:pt x="443483" y="103631"/>
                </a:lnTo>
                <a:lnTo>
                  <a:pt x="443483" y="0"/>
                </a:lnTo>
                <a:lnTo>
                  <a:pt x="0" y="0"/>
                </a:lnTo>
                <a:lnTo>
                  <a:pt x="0" y="103631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233415" y="4090415"/>
            <a:ext cx="2885440" cy="0"/>
          </a:xfrm>
          <a:custGeom>
            <a:avLst/>
            <a:gdLst/>
            <a:ahLst/>
            <a:cxnLst/>
            <a:rect l="l" t="t" r="r" b="b"/>
            <a:pathLst>
              <a:path w="2885440">
                <a:moveTo>
                  <a:pt x="0" y="0"/>
                </a:moveTo>
                <a:lnTo>
                  <a:pt x="2884932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996434" y="3984650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911597" y="3362579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911597" y="2740786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911597" y="2118995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911597" y="1496821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425433" y="4168009"/>
            <a:ext cx="195580" cy="538480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100" b="0" dirty="0">
                <a:latin typeface="Univers for BP Light"/>
                <a:cs typeface="Univers for BP Light"/>
              </a:rPr>
              <a:t>ET</a:t>
            </a:r>
            <a:r>
              <a:rPr sz="1100" b="0" spc="-10" dirty="0">
                <a:latin typeface="Univers for BP Light"/>
                <a:cs typeface="Univers for BP Light"/>
              </a:rPr>
              <a:t> </a:t>
            </a:r>
            <a:r>
              <a:rPr sz="1100" b="0" dirty="0">
                <a:latin typeface="Univers for BP Light"/>
                <a:cs typeface="Univers for BP Light"/>
              </a:rPr>
              <a:t>2</a:t>
            </a:r>
            <a:r>
              <a:rPr sz="1100" b="0" spc="-5" dirty="0">
                <a:latin typeface="Univers for BP Light"/>
                <a:cs typeface="Univers for BP Light"/>
              </a:rPr>
              <a:t>0</a:t>
            </a:r>
            <a:r>
              <a:rPr sz="1100" b="0" dirty="0">
                <a:latin typeface="Univers for BP Light"/>
                <a:cs typeface="Univers for BP Light"/>
              </a:rPr>
              <a:t>40</a:t>
            </a:r>
            <a:endParaRPr sz="1100">
              <a:latin typeface="Univers for BP Light"/>
              <a:cs typeface="Univers for BP Ligh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002648" y="4168278"/>
            <a:ext cx="195580" cy="429259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100" b="0" dirty="0">
                <a:latin typeface="Univers for BP Light"/>
                <a:cs typeface="Univers for BP Light"/>
              </a:rPr>
              <a:t>P</a:t>
            </a:r>
            <a:r>
              <a:rPr sz="1100" b="0" spc="-5" dirty="0">
                <a:latin typeface="Univers for BP Light"/>
                <a:cs typeface="Univers for BP Light"/>
              </a:rPr>
              <a:t>o</a:t>
            </a:r>
            <a:r>
              <a:rPr sz="1100" b="0" spc="-10" dirty="0">
                <a:latin typeface="Univers for BP Light"/>
                <a:cs typeface="Univers for BP Light"/>
              </a:rPr>
              <a:t>w</a:t>
            </a:r>
            <a:r>
              <a:rPr sz="1100" b="0" dirty="0">
                <a:latin typeface="Univers for BP Light"/>
                <a:cs typeface="Univers for BP Light"/>
              </a:rPr>
              <a:t>er</a:t>
            </a:r>
            <a:endParaRPr sz="1100">
              <a:latin typeface="Univers for BP Light"/>
              <a:cs typeface="Univers for BP Ligh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494900" y="4167632"/>
            <a:ext cx="365125" cy="670560"/>
          </a:xfrm>
          <a:prstGeom prst="rect">
            <a:avLst/>
          </a:prstGeom>
        </p:spPr>
        <p:txBody>
          <a:bodyPr vert="vert270" wrap="square" lIns="0" tIns="5715" rIns="0" bIns="0" rtlCol="0">
            <a:spAutoFit/>
          </a:bodyPr>
          <a:lstStyle/>
          <a:p>
            <a:pPr marL="51435" marR="5080" indent="-39370">
              <a:lnSpc>
                <a:spcPct val="101099"/>
              </a:lnSpc>
              <a:spcBef>
                <a:spcPts val="45"/>
              </a:spcBef>
            </a:pPr>
            <a:r>
              <a:rPr sz="1100" b="0" dirty="0">
                <a:latin typeface="Univers for BP Light"/>
                <a:cs typeface="Univers for BP Light"/>
              </a:rPr>
              <a:t>I</a:t>
            </a:r>
            <a:r>
              <a:rPr sz="1100" b="0" spc="-15" dirty="0">
                <a:latin typeface="Univers for BP Light"/>
                <a:cs typeface="Univers for BP Light"/>
              </a:rPr>
              <a:t>n</a:t>
            </a:r>
            <a:r>
              <a:rPr sz="1100" b="0" dirty="0">
                <a:latin typeface="Univers for BP Light"/>
                <a:cs typeface="Univers for BP Light"/>
              </a:rPr>
              <a:t>d</a:t>
            </a:r>
            <a:r>
              <a:rPr sz="1100" b="0" spc="-5" dirty="0">
                <a:latin typeface="Univers for BP Light"/>
                <a:cs typeface="Univers for BP Light"/>
              </a:rPr>
              <a:t>u</a:t>
            </a:r>
            <a:r>
              <a:rPr sz="1100" b="0" dirty="0">
                <a:latin typeface="Univers for BP Light"/>
                <a:cs typeface="Univers for BP Light"/>
              </a:rPr>
              <a:t>st</a:t>
            </a:r>
            <a:r>
              <a:rPr sz="1100" b="0" spc="-10" dirty="0">
                <a:latin typeface="Univers for BP Light"/>
                <a:cs typeface="Univers for BP Light"/>
              </a:rPr>
              <a:t>r</a:t>
            </a:r>
            <a:r>
              <a:rPr sz="1100" b="0" dirty="0">
                <a:latin typeface="Univers for BP Light"/>
                <a:cs typeface="Univers for BP Light"/>
              </a:rPr>
              <a:t>y</a:t>
            </a:r>
            <a:r>
              <a:rPr sz="1100" b="0" spc="5" dirty="0">
                <a:latin typeface="Univers for BP Light"/>
                <a:cs typeface="Univers for BP Light"/>
              </a:rPr>
              <a:t> </a:t>
            </a:r>
            <a:r>
              <a:rPr sz="1100" b="0" dirty="0">
                <a:latin typeface="Univers for BP Light"/>
                <a:cs typeface="Univers for BP Light"/>
              </a:rPr>
              <a:t>&amp; </a:t>
            </a:r>
            <a:r>
              <a:rPr sz="1100" b="0" spc="-5" dirty="0">
                <a:latin typeface="Univers for BP Light"/>
                <a:cs typeface="Univers for BP Light"/>
              </a:rPr>
              <a:t>B</a:t>
            </a:r>
            <a:r>
              <a:rPr sz="1100" b="0" dirty="0">
                <a:latin typeface="Univers for BP Light"/>
                <a:cs typeface="Univers for BP Light"/>
              </a:rPr>
              <a:t>u</a:t>
            </a:r>
            <a:r>
              <a:rPr sz="1100" b="0" spc="-10" dirty="0">
                <a:latin typeface="Univers for BP Light"/>
                <a:cs typeface="Univers for BP Light"/>
              </a:rPr>
              <a:t>i</a:t>
            </a:r>
            <a:r>
              <a:rPr sz="1100" b="0" spc="5" dirty="0">
                <a:latin typeface="Univers for BP Light"/>
                <a:cs typeface="Univers for BP Light"/>
              </a:rPr>
              <a:t>l</a:t>
            </a:r>
            <a:r>
              <a:rPr sz="1100" b="0" dirty="0">
                <a:latin typeface="Univers for BP Light"/>
                <a:cs typeface="Univers for BP Light"/>
              </a:rPr>
              <a:t>d</a:t>
            </a:r>
            <a:r>
              <a:rPr sz="1100" b="0" spc="-10" dirty="0">
                <a:latin typeface="Univers for BP Light"/>
                <a:cs typeface="Univers for BP Light"/>
              </a:rPr>
              <a:t>i</a:t>
            </a:r>
            <a:r>
              <a:rPr sz="1100" b="0" dirty="0">
                <a:latin typeface="Univers for BP Light"/>
                <a:cs typeface="Univers for BP Light"/>
              </a:rPr>
              <a:t>n</a:t>
            </a:r>
            <a:r>
              <a:rPr sz="1100" b="0" spc="-5" dirty="0">
                <a:latin typeface="Univers for BP Light"/>
                <a:cs typeface="Univers for BP Light"/>
              </a:rPr>
              <a:t>g</a:t>
            </a:r>
            <a:r>
              <a:rPr sz="1100" b="0" dirty="0">
                <a:latin typeface="Univers for BP Light"/>
                <a:cs typeface="Univers for BP Light"/>
              </a:rPr>
              <a:t>s</a:t>
            </a:r>
            <a:endParaRPr sz="1100">
              <a:latin typeface="Univers for BP Light"/>
              <a:cs typeface="Univers for BP Light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156698" y="4167613"/>
            <a:ext cx="195580" cy="615950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100" b="0" dirty="0">
                <a:latin typeface="Univers for BP Light"/>
                <a:cs typeface="Univers for BP Light"/>
              </a:rPr>
              <a:t>Tr</a:t>
            </a:r>
            <a:r>
              <a:rPr sz="1100" b="0" spc="-10" dirty="0">
                <a:latin typeface="Univers for BP Light"/>
                <a:cs typeface="Univers for BP Light"/>
              </a:rPr>
              <a:t>a</a:t>
            </a:r>
            <a:r>
              <a:rPr sz="1100" b="0" dirty="0">
                <a:latin typeface="Univers for BP Light"/>
                <a:cs typeface="Univers for BP Light"/>
              </a:rPr>
              <a:t>ns</a:t>
            </a:r>
            <a:r>
              <a:rPr sz="1100" b="0" spc="-5" dirty="0">
                <a:latin typeface="Univers for BP Light"/>
                <a:cs typeface="Univers for BP Light"/>
              </a:rPr>
              <a:t>p</a:t>
            </a:r>
            <a:r>
              <a:rPr sz="1100" b="0" dirty="0">
                <a:latin typeface="Univers for BP Light"/>
                <a:cs typeface="Univers for BP Light"/>
              </a:rPr>
              <a:t>ort</a:t>
            </a:r>
            <a:endParaRPr sz="1100">
              <a:latin typeface="Univers for BP Light"/>
              <a:cs typeface="Univers for BP Ligh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733913" y="4168644"/>
            <a:ext cx="195580" cy="545465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100" b="0" spc="-5" dirty="0">
                <a:latin typeface="Univers for BP Light"/>
                <a:cs typeface="Univers for BP Light"/>
              </a:rPr>
              <a:t>R</a:t>
            </a:r>
            <a:r>
              <a:rPr sz="1100" b="0" dirty="0">
                <a:latin typeface="Univers for BP Light"/>
                <a:cs typeface="Univers for BP Light"/>
              </a:rPr>
              <a:t>T 20</a:t>
            </a:r>
            <a:r>
              <a:rPr sz="1100" b="0" spc="-15" dirty="0">
                <a:latin typeface="Univers for BP Light"/>
                <a:cs typeface="Univers for BP Light"/>
              </a:rPr>
              <a:t>4</a:t>
            </a:r>
            <a:r>
              <a:rPr sz="1100" b="0" dirty="0">
                <a:latin typeface="Univers for BP Light"/>
                <a:cs typeface="Univers for BP Light"/>
              </a:rPr>
              <a:t>0</a:t>
            </a:r>
            <a:endParaRPr sz="1100">
              <a:latin typeface="Univers for BP Light"/>
              <a:cs typeface="Univers for BP Light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886071" y="884428"/>
            <a:ext cx="2592705" cy="622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604">
              <a:lnSpc>
                <a:spcPct val="100000"/>
              </a:lnSpc>
            </a:pPr>
            <a:r>
              <a:rPr sz="1400" spc="5" dirty="0">
                <a:latin typeface="Univers for BP"/>
                <a:cs typeface="Univers for BP"/>
              </a:rPr>
              <a:t>CO</a:t>
            </a:r>
            <a:r>
              <a:rPr sz="1350" spc="7" baseline="-21604" dirty="0">
                <a:latin typeface="Univers for BP"/>
                <a:cs typeface="Univers for BP"/>
              </a:rPr>
              <a:t>2  </a:t>
            </a:r>
            <a:r>
              <a:rPr sz="1400" dirty="0">
                <a:latin typeface="Univers for BP"/>
                <a:cs typeface="Univers for BP"/>
              </a:rPr>
              <a:t>in 2040: </a:t>
            </a:r>
            <a:r>
              <a:rPr sz="1400" spc="-5" dirty="0">
                <a:latin typeface="Univers for BP"/>
                <a:cs typeface="Univers for BP"/>
              </a:rPr>
              <a:t>ET </a:t>
            </a:r>
            <a:r>
              <a:rPr sz="1400" dirty="0">
                <a:latin typeface="Univers for BP"/>
                <a:cs typeface="Univers for BP"/>
              </a:rPr>
              <a:t>vs RT</a:t>
            </a:r>
            <a:r>
              <a:rPr sz="1400" spc="-24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scenario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1200" b="0" dirty="0">
                <a:latin typeface="Univers for BP Light"/>
                <a:cs typeface="Univers for BP Light"/>
              </a:rPr>
              <a:t>Gt of</a:t>
            </a:r>
            <a:r>
              <a:rPr sz="1200" b="0" spc="-95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CO</a:t>
            </a:r>
            <a:r>
              <a:rPr sz="1200" b="0" spc="-7" baseline="-31250" dirty="0">
                <a:latin typeface="Univers for BP Light"/>
                <a:cs typeface="Univers for BP Light"/>
              </a:rPr>
              <a:t>2</a:t>
            </a:r>
            <a:endParaRPr sz="1200" baseline="-31250">
              <a:latin typeface="Univers for BP Light"/>
              <a:cs typeface="Univers for BP Light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99668" y="875029"/>
            <a:ext cx="1255395" cy="5657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ct val="100000"/>
              </a:lnSpc>
            </a:pPr>
            <a:r>
              <a:rPr sz="1400" spc="5" dirty="0">
                <a:latin typeface="Univers for BP"/>
                <a:cs typeface="Univers for BP"/>
              </a:rPr>
              <a:t>CO</a:t>
            </a:r>
            <a:r>
              <a:rPr sz="1350" spc="7" baseline="-21604" dirty="0">
                <a:latin typeface="Univers for BP"/>
                <a:cs typeface="Univers for BP"/>
              </a:rPr>
              <a:t>2</a:t>
            </a:r>
            <a:r>
              <a:rPr sz="1350" spc="112" baseline="-21604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emissions</a:t>
            </a:r>
            <a:endParaRPr sz="14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1330"/>
              </a:spcBef>
            </a:pPr>
            <a:r>
              <a:rPr sz="1200" b="0" dirty="0">
                <a:latin typeface="Univers for BP Light"/>
                <a:cs typeface="Univers for BP Light"/>
              </a:rPr>
              <a:t>Gt of</a:t>
            </a:r>
            <a:r>
              <a:rPr sz="1200" b="0" spc="-100" dirty="0">
                <a:latin typeface="Univers for BP Light"/>
                <a:cs typeface="Univers for BP Light"/>
              </a:rPr>
              <a:t> </a:t>
            </a:r>
            <a:r>
              <a:rPr sz="1200" b="0" spc="-20" dirty="0">
                <a:latin typeface="Univers for BP Light"/>
                <a:cs typeface="Univers for BP Light"/>
              </a:rPr>
              <a:t>CO</a:t>
            </a:r>
            <a:r>
              <a:rPr sz="1200" b="0" spc="-30" baseline="-31250" dirty="0">
                <a:latin typeface="Univers for BP Light"/>
                <a:cs typeface="Univers for BP Light"/>
              </a:rPr>
              <a:t>2</a:t>
            </a:r>
            <a:endParaRPr sz="1200" baseline="-31250">
              <a:latin typeface="Univers for BP Light"/>
              <a:cs typeface="Univers for BP Light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32103" y="3675888"/>
            <a:ext cx="2857500" cy="0"/>
          </a:xfrm>
          <a:custGeom>
            <a:avLst/>
            <a:gdLst/>
            <a:ahLst/>
            <a:cxnLst/>
            <a:rect l="l" t="t" r="r" b="b"/>
            <a:pathLst>
              <a:path w="2857500">
                <a:moveTo>
                  <a:pt x="0" y="0"/>
                </a:moveTo>
                <a:lnTo>
                  <a:pt x="2857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32103" y="3003804"/>
            <a:ext cx="2857500" cy="0"/>
          </a:xfrm>
          <a:custGeom>
            <a:avLst/>
            <a:gdLst/>
            <a:ahLst/>
            <a:cxnLst/>
            <a:rect l="l" t="t" r="r" b="b"/>
            <a:pathLst>
              <a:path w="2857500">
                <a:moveTo>
                  <a:pt x="0" y="0"/>
                </a:moveTo>
                <a:lnTo>
                  <a:pt x="2857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32103" y="2330195"/>
            <a:ext cx="2857500" cy="0"/>
          </a:xfrm>
          <a:custGeom>
            <a:avLst/>
            <a:gdLst/>
            <a:ahLst/>
            <a:cxnLst/>
            <a:rect l="l" t="t" r="r" b="b"/>
            <a:pathLst>
              <a:path w="2857500">
                <a:moveTo>
                  <a:pt x="0" y="0"/>
                </a:moveTo>
                <a:lnTo>
                  <a:pt x="2857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832103" y="1656588"/>
            <a:ext cx="2857500" cy="0"/>
          </a:xfrm>
          <a:custGeom>
            <a:avLst/>
            <a:gdLst/>
            <a:ahLst/>
            <a:cxnLst/>
            <a:rect l="l" t="t" r="r" b="b"/>
            <a:pathLst>
              <a:path w="2857500">
                <a:moveTo>
                  <a:pt x="0" y="0"/>
                </a:moveTo>
                <a:lnTo>
                  <a:pt x="2857500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05683" y="1894332"/>
            <a:ext cx="864235" cy="2097405"/>
          </a:xfrm>
          <a:custGeom>
            <a:avLst/>
            <a:gdLst/>
            <a:ahLst/>
            <a:cxnLst/>
            <a:rect l="l" t="t" r="r" b="b"/>
            <a:pathLst>
              <a:path w="864235" h="2097404">
                <a:moveTo>
                  <a:pt x="300228" y="0"/>
                </a:moveTo>
                <a:lnTo>
                  <a:pt x="263652" y="18287"/>
                </a:lnTo>
                <a:lnTo>
                  <a:pt x="225552" y="36575"/>
                </a:lnTo>
                <a:lnTo>
                  <a:pt x="187452" y="53340"/>
                </a:lnTo>
                <a:lnTo>
                  <a:pt x="150876" y="71628"/>
                </a:lnTo>
                <a:lnTo>
                  <a:pt x="112776" y="89916"/>
                </a:lnTo>
                <a:lnTo>
                  <a:pt x="74676" y="141731"/>
                </a:lnTo>
                <a:lnTo>
                  <a:pt x="38100" y="167640"/>
                </a:lnTo>
                <a:lnTo>
                  <a:pt x="0" y="205740"/>
                </a:lnTo>
                <a:lnTo>
                  <a:pt x="38100" y="556260"/>
                </a:lnTo>
                <a:lnTo>
                  <a:pt x="74676" y="757428"/>
                </a:lnTo>
                <a:lnTo>
                  <a:pt x="112776" y="1100328"/>
                </a:lnTo>
                <a:lnTo>
                  <a:pt x="150876" y="1156716"/>
                </a:lnTo>
                <a:lnTo>
                  <a:pt x="187452" y="1213104"/>
                </a:lnTo>
                <a:lnTo>
                  <a:pt x="225552" y="1264920"/>
                </a:lnTo>
                <a:lnTo>
                  <a:pt x="263652" y="1315212"/>
                </a:lnTo>
                <a:lnTo>
                  <a:pt x="300228" y="1363980"/>
                </a:lnTo>
                <a:lnTo>
                  <a:pt x="376428" y="1455420"/>
                </a:lnTo>
                <a:lnTo>
                  <a:pt x="413004" y="1496568"/>
                </a:lnTo>
                <a:lnTo>
                  <a:pt x="451104" y="1537716"/>
                </a:lnTo>
                <a:lnTo>
                  <a:pt x="489204" y="1577340"/>
                </a:lnTo>
                <a:lnTo>
                  <a:pt x="525780" y="1652015"/>
                </a:lnTo>
                <a:lnTo>
                  <a:pt x="563880" y="1720596"/>
                </a:lnTo>
                <a:lnTo>
                  <a:pt x="601980" y="1784604"/>
                </a:lnTo>
                <a:lnTo>
                  <a:pt x="638556" y="1840992"/>
                </a:lnTo>
                <a:lnTo>
                  <a:pt x="676656" y="1894332"/>
                </a:lnTo>
                <a:lnTo>
                  <a:pt x="714756" y="1941576"/>
                </a:lnTo>
                <a:lnTo>
                  <a:pt x="751332" y="1985772"/>
                </a:lnTo>
                <a:lnTo>
                  <a:pt x="789432" y="2026920"/>
                </a:lnTo>
                <a:lnTo>
                  <a:pt x="827532" y="2063496"/>
                </a:lnTo>
                <a:lnTo>
                  <a:pt x="864107" y="2097024"/>
                </a:lnTo>
                <a:lnTo>
                  <a:pt x="864107" y="669036"/>
                </a:lnTo>
                <a:lnTo>
                  <a:pt x="827532" y="597407"/>
                </a:lnTo>
                <a:lnTo>
                  <a:pt x="789432" y="524256"/>
                </a:lnTo>
                <a:lnTo>
                  <a:pt x="751332" y="448056"/>
                </a:lnTo>
                <a:lnTo>
                  <a:pt x="714756" y="367284"/>
                </a:lnTo>
                <a:lnTo>
                  <a:pt x="676656" y="284988"/>
                </a:lnTo>
                <a:lnTo>
                  <a:pt x="638556" y="246887"/>
                </a:lnTo>
                <a:lnTo>
                  <a:pt x="525780" y="129540"/>
                </a:lnTo>
                <a:lnTo>
                  <a:pt x="489204" y="88392"/>
                </a:lnTo>
                <a:lnTo>
                  <a:pt x="451104" y="70104"/>
                </a:lnTo>
                <a:lnTo>
                  <a:pt x="413004" y="53340"/>
                </a:lnTo>
                <a:lnTo>
                  <a:pt x="376428" y="35051"/>
                </a:lnTo>
                <a:lnTo>
                  <a:pt x="338328" y="18287"/>
                </a:lnTo>
                <a:lnTo>
                  <a:pt x="300228" y="0"/>
                </a:lnTo>
                <a:close/>
              </a:path>
            </a:pathLst>
          </a:custGeom>
          <a:solidFill>
            <a:srgbClr val="A7A7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32103" y="4349496"/>
            <a:ext cx="2857500" cy="0"/>
          </a:xfrm>
          <a:custGeom>
            <a:avLst/>
            <a:gdLst/>
            <a:ahLst/>
            <a:cxnLst/>
            <a:rect l="l" t="t" r="r" b="b"/>
            <a:pathLst>
              <a:path w="2857500">
                <a:moveTo>
                  <a:pt x="0" y="0"/>
                </a:moveTo>
                <a:lnTo>
                  <a:pt x="2857500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851153" y="2129789"/>
            <a:ext cx="1917700" cy="1466215"/>
          </a:xfrm>
          <a:custGeom>
            <a:avLst/>
            <a:gdLst/>
            <a:ahLst/>
            <a:cxnLst/>
            <a:rect l="l" t="t" r="r" b="b"/>
            <a:pathLst>
              <a:path w="1917700" h="1466214">
                <a:moveTo>
                  <a:pt x="0" y="1466088"/>
                </a:moveTo>
                <a:lnTo>
                  <a:pt x="38100" y="1432560"/>
                </a:lnTo>
                <a:lnTo>
                  <a:pt x="76200" y="1408176"/>
                </a:lnTo>
                <a:lnTo>
                  <a:pt x="112776" y="1363980"/>
                </a:lnTo>
                <a:lnTo>
                  <a:pt x="150876" y="1310640"/>
                </a:lnTo>
                <a:lnTo>
                  <a:pt x="188976" y="1260348"/>
                </a:lnTo>
                <a:lnTo>
                  <a:pt x="225552" y="1226820"/>
                </a:lnTo>
                <a:lnTo>
                  <a:pt x="263652" y="1179576"/>
                </a:lnTo>
                <a:lnTo>
                  <a:pt x="301752" y="1121664"/>
                </a:lnTo>
                <a:lnTo>
                  <a:pt x="338328" y="1127760"/>
                </a:lnTo>
                <a:lnTo>
                  <a:pt x="376428" y="1126236"/>
                </a:lnTo>
                <a:lnTo>
                  <a:pt x="414528" y="1066800"/>
                </a:lnTo>
                <a:lnTo>
                  <a:pt x="451104" y="1030224"/>
                </a:lnTo>
                <a:lnTo>
                  <a:pt x="489204" y="1011936"/>
                </a:lnTo>
                <a:lnTo>
                  <a:pt x="527304" y="972312"/>
                </a:lnTo>
                <a:lnTo>
                  <a:pt x="563880" y="984504"/>
                </a:lnTo>
                <a:lnTo>
                  <a:pt x="601980" y="999744"/>
                </a:lnTo>
                <a:lnTo>
                  <a:pt x="638556" y="1011936"/>
                </a:lnTo>
                <a:lnTo>
                  <a:pt x="676656" y="999744"/>
                </a:lnTo>
                <a:lnTo>
                  <a:pt x="714756" y="954024"/>
                </a:lnTo>
                <a:lnTo>
                  <a:pt x="751332" y="928116"/>
                </a:lnTo>
                <a:lnTo>
                  <a:pt x="789432" y="905256"/>
                </a:lnTo>
                <a:lnTo>
                  <a:pt x="827532" y="864108"/>
                </a:lnTo>
                <a:lnTo>
                  <a:pt x="864108" y="819912"/>
                </a:lnTo>
                <a:lnTo>
                  <a:pt x="902208" y="792480"/>
                </a:lnTo>
                <a:lnTo>
                  <a:pt x="940308" y="786384"/>
                </a:lnTo>
                <a:lnTo>
                  <a:pt x="976884" y="786384"/>
                </a:lnTo>
                <a:lnTo>
                  <a:pt x="1014984" y="780288"/>
                </a:lnTo>
                <a:lnTo>
                  <a:pt x="1053084" y="778764"/>
                </a:lnTo>
                <a:lnTo>
                  <a:pt x="1089660" y="762000"/>
                </a:lnTo>
                <a:lnTo>
                  <a:pt x="1127760" y="745236"/>
                </a:lnTo>
                <a:lnTo>
                  <a:pt x="1165860" y="704088"/>
                </a:lnTo>
                <a:lnTo>
                  <a:pt x="1202436" y="690372"/>
                </a:lnTo>
                <a:lnTo>
                  <a:pt x="1240536" y="687324"/>
                </a:lnTo>
                <a:lnTo>
                  <a:pt x="1278636" y="665988"/>
                </a:lnTo>
                <a:lnTo>
                  <a:pt x="1315212" y="629412"/>
                </a:lnTo>
                <a:lnTo>
                  <a:pt x="1353312" y="608076"/>
                </a:lnTo>
                <a:lnTo>
                  <a:pt x="1391412" y="571500"/>
                </a:lnTo>
                <a:lnTo>
                  <a:pt x="1427988" y="490728"/>
                </a:lnTo>
                <a:lnTo>
                  <a:pt x="1466088" y="400812"/>
                </a:lnTo>
                <a:lnTo>
                  <a:pt x="1504188" y="326136"/>
                </a:lnTo>
                <a:lnTo>
                  <a:pt x="1540764" y="266700"/>
                </a:lnTo>
                <a:lnTo>
                  <a:pt x="1578864" y="195072"/>
                </a:lnTo>
                <a:lnTo>
                  <a:pt x="1616964" y="175260"/>
                </a:lnTo>
                <a:lnTo>
                  <a:pt x="1653539" y="219456"/>
                </a:lnTo>
                <a:lnTo>
                  <a:pt x="1691639" y="128016"/>
                </a:lnTo>
                <a:lnTo>
                  <a:pt x="1729739" y="68580"/>
                </a:lnTo>
                <a:lnTo>
                  <a:pt x="1766315" y="45720"/>
                </a:lnTo>
                <a:lnTo>
                  <a:pt x="1804415" y="13716"/>
                </a:lnTo>
                <a:lnTo>
                  <a:pt x="1842515" y="7620"/>
                </a:lnTo>
                <a:lnTo>
                  <a:pt x="1879091" y="10668"/>
                </a:lnTo>
                <a:lnTo>
                  <a:pt x="1917191" y="0"/>
                </a:lnTo>
              </a:path>
            </a:pathLst>
          </a:custGeom>
          <a:ln w="28956">
            <a:solidFill>
              <a:srgbClr val="0000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919222" y="1933194"/>
            <a:ext cx="751840" cy="108585"/>
          </a:xfrm>
          <a:custGeom>
            <a:avLst/>
            <a:gdLst/>
            <a:ahLst/>
            <a:cxnLst/>
            <a:rect l="l" t="t" r="r" b="b"/>
            <a:pathLst>
              <a:path w="751839" h="108585">
                <a:moveTo>
                  <a:pt x="0" y="108204"/>
                </a:moveTo>
                <a:lnTo>
                  <a:pt x="36575" y="100583"/>
                </a:lnTo>
                <a:lnTo>
                  <a:pt x="74675" y="92963"/>
                </a:lnTo>
                <a:lnTo>
                  <a:pt x="112775" y="85343"/>
                </a:lnTo>
                <a:lnTo>
                  <a:pt x="149351" y="76200"/>
                </a:lnTo>
                <a:lnTo>
                  <a:pt x="187451" y="68580"/>
                </a:lnTo>
                <a:lnTo>
                  <a:pt x="225551" y="64007"/>
                </a:lnTo>
                <a:lnTo>
                  <a:pt x="262127" y="60960"/>
                </a:lnTo>
                <a:lnTo>
                  <a:pt x="300227" y="56387"/>
                </a:lnTo>
                <a:lnTo>
                  <a:pt x="338327" y="51816"/>
                </a:lnTo>
                <a:lnTo>
                  <a:pt x="374903" y="47243"/>
                </a:lnTo>
                <a:lnTo>
                  <a:pt x="413003" y="41148"/>
                </a:lnTo>
                <a:lnTo>
                  <a:pt x="449579" y="35051"/>
                </a:lnTo>
                <a:lnTo>
                  <a:pt x="487679" y="28956"/>
                </a:lnTo>
                <a:lnTo>
                  <a:pt x="525779" y="22860"/>
                </a:lnTo>
                <a:lnTo>
                  <a:pt x="562355" y="16763"/>
                </a:lnTo>
                <a:lnTo>
                  <a:pt x="600455" y="13716"/>
                </a:lnTo>
                <a:lnTo>
                  <a:pt x="638555" y="9143"/>
                </a:lnTo>
                <a:lnTo>
                  <a:pt x="675131" y="6095"/>
                </a:lnTo>
                <a:lnTo>
                  <a:pt x="713231" y="3048"/>
                </a:lnTo>
                <a:lnTo>
                  <a:pt x="751331" y="0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68167" y="1990344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4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4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7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055620" y="1950720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4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4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7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4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243072" y="1929383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3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3" y="102108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7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3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430523" y="1898904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3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3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3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8" y="51053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3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581400" y="1885188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3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3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8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3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581400" y="1885188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102108" y="51054"/>
                </a:moveTo>
                <a:lnTo>
                  <a:pt x="98095" y="70925"/>
                </a:lnTo>
                <a:lnTo>
                  <a:pt x="87153" y="87153"/>
                </a:lnTo>
                <a:lnTo>
                  <a:pt x="70925" y="98095"/>
                </a:lnTo>
                <a:lnTo>
                  <a:pt x="51053" y="102107"/>
                </a:lnTo>
                <a:lnTo>
                  <a:pt x="31182" y="98095"/>
                </a:lnTo>
                <a:lnTo>
                  <a:pt x="14954" y="87153"/>
                </a:lnTo>
                <a:lnTo>
                  <a:pt x="4012" y="70925"/>
                </a:lnTo>
                <a:lnTo>
                  <a:pt x="0" y="51054"/>
                </a:lnTo>
                <a:lnTo>
                  <a:pt x="4012" y="31182"/>
                </a:lnTo>
                <a:lnTo>
                  <a:pt x="14954" y="14954"/>
                </a:lnTo>
                <a:lnTo>
                  <a:pt x="31182" y="4012"/>
                </a:lnTo>
                <a:lnTo>
                  <a:pt x="51053" y="0"/>
                </a:lnTo>
                <a:lnTo>
                  <a:pt x="70925" y="4012"/>
                </a:lnTo>
                <a:lnTo>
                  <a:pt x="87153" y="14954"/>
                </a:lnTo>
                <a:lnTo>
                  <a:pt x="98095" y="31182"/>
                </a:lnTo>
                <a:lnTo>
                  <a:pt x="102108" y="51054"/>
                </a:lnTo>
                <a:close/>
              </a:path>
            </a:pathLst>
          </a:custGeom>
          <a:ln w="9144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919222" y="2269998"/>
            <a:ext cx="751840" cy="867410"/>
          </a:xfrm>
          <a:custGeom>
            <a:avLst/>
            <a:gdLst/>
            <a:ahLst/>
            <a:cxnLst/>
            <a:rect l="l" t="t" r="r" b="b"/>
            <a:pathLst>
              <a:path w="751839" h="867410">
                <a:moveTo>
                  <a:pt x="0" y="0"/>
                </a:moveTo>
                <a:lnTo>
                  <a:pt x="36575" y="36575"/>
                </a:lnTo>
                <a:lnTo>
                  <a:pt x="74675" y="71627"/>
                </a:lnTo>
                <a:lnTo>
                  <a:pt x="112775" y="106679"/>
                </a:lnTo>
                <a:lnTo>
                  <a:pt x="149351" y="140207"/>
                </a:lnTo>
                <a:lnTo>
                  <a:pt x="187451" y="173735"/>
                </a:lnTo>
                <a:lnTo>
                  <a:pt x="225551" y="211835"/>
                </a:lnTo>
                <a:lnTo>
                  <a:pt x="262127" y="248412"/>
                </a:lnTo>
                <a:lnTo>
                  <a:pt x="300227" y="284988"/>
                </a:lnTo>
                <a:lnTo>
                  <a:pt x="338327" y="320039"/>
                </a:lnTo>
                <a:lnTo>
                  <a:pt x="374903" y="355091"/>
                </a:lnTo>
                <a:lnTo>
                  <a:pt x="413003" y="402335"/>
                </a:lnTo>
                <a:lnTo>
                  <a:pt x="449579" y="449579"/>
                </a:lnTo>
                <a:lnTo>
                  <a:pt x="487679" y="495300"/>
                </a:lnTo>
                <a:lnTo>
                  <a:pt x="525779" y="539495"/>
                </a:lnTo>
                <a:lnTo>
                  <a:pt x="562355" y="582168"/>
                </a:lnTo>
                <a:lnTo>
                  <a:pt x="600455" y="643127"/>
                </a:lnTo>
                <a:lnTo>
                  <a:pt x="638555" y="702563"/>
                </a:lnTo>
                <a:lnTo>
                  <a:pt x="675131" y="760476"/>
                </a:lnTo>
                <a:lnTo>
                  <a:pt x="713231" y="815339"/>
                </a:lnTo>
                <a:lnTo>
                  <a:pt x="751331" y="867156"/>
                </a:lnTo>
              </a:path>
            </a:pathLst>
          </a:custGeom>
          <a:ln w="19812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868167" y="2218944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4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4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7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4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868167" y="2218944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102107" y="51054"/>
                </a:moveTo>
                <a:lnTo>
                  <a:pt x="98095" y="70925"/>
                </a:lnTo>
                <a:lnTo>
                  <a:pt x="87153" y="87153"/>
                </a:lnTo>
                <a:lnTo>
                  <a:pt x="70925" y="98095"/>
                </a:lnTo>
                <a:lnTo>
                  <a:pt x="51054" y="102107"/>
                </a:lnTo>
                <a:lnTo>
                  <a:pt x="31182" y="98095"/>
                </a:lnTo>
                <a:lnTo>
                  <a:pt x="14954" y="87153"/>
                </a:lnTo>
                <a:lnTo>
                  <a:pt x="4012" y="70925"/>
                </a:lnTo>
                <a:lnTo>
                  <a:pt x="0" y="51054"/>
                </a:lnTo>
                <a:lnTo>
                  <a:pt x="4012" y="31182"/>
                </a:lnTo>
                <a:lnTo>
                  <a:pt x="14954" y="14954"/>
                </a:lnTo>
                <a:lnTo>
                  <a:pt x="31182" y="4012"/>
                </a:lnTo>
                <a:lnTo>
                  <a:pt x="51054" y="0"/>
                </a:lnTo>
                <a:lnTo>
                  <a:pt x="70925" y="4012"/>
                </a:lnTo>
                <a:lnTo>
                  <a:pt x="87153" y="14954"/>
                </a:lnTo>
                <a:lnTo>
                  <a:pt x="98095" y="31182"/>
                </a:lnTo>
                <a:lnTo>
                  <a:pt x="102107" y="51054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055620" y="2392679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4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3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4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7" y="51053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4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055620" y="2392679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102107" y="51053"/>
                </a:moveTo>
                <a:lnTo>
                  <a:pt x="98095" y="70925"/>
                </a:lnTo>
                <a:lnTo>
                  <a:pt x="87153" y="87153"/>
                </a:lnTo>
                <a:lnTo>
                  <a:pt x="70925" y="98095"/>
                </a:lnTo>
                <a:lnTo>
                  <a:pt x="51054" y="102107"/>
                </a:lnTo>
                <a:lnTo>
                  <a:pt x="31182" y="98095"/>
                </a:lnTo>
                <a:lnTo>
                  <a:pt x="14954" y="87153"/>
                </a:lnTo>
                <a:lnTo>
                  <a:pt x="4012" y="70925"/>
                </a:lnTo>
                <a:lnTo>
                  <a:pt x="0" y="51053"/>
                </a:lnTo>
                <a:lnTo>
                  <a:pt x="4012" y="31182"/>
                </a:lnTo>
                <a:lnTo>
                  <a:pt x="14954" y="14954"/>
                </a:lnTo>
                <a:lnTo>
                  <a:pt x="31182" y="4012"/>
                </a:lnTo>
                <a:lnTo>
                  <a:pt x="51054" y="0"/>
                </a:lnTo>
                <a:lnTo>
                  <a:pt x="70925" y="4012"/>
                </a:lnTo>
                <a:lnTo>
                  <a:pt x="87153" y="14954"/>
                </a:lnTo>
                <a:lnTo>
                  <a:pt x="98095" y="31182"/>
                </a:lnTo>
                <a:lnTo>
                  <a:pt x="102107" y="51053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243072" y="2574035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3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3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3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7" y="51053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243072" y="2574035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102107" y="51053"/>
                </a:moveTo>
                <a:lnTo>
                  <a:pt x="98095" y="70925"/>
                </a:lnTo>
                <a:lnTo>
                  <a:pt x="87153" y="87153"/>
                </a:lnTo>
                <a:lnTo>
                  <a:pt x="70925" y="98095"/>
                </a:lnTo>
                <a:lnTo>
                  <a:pt x="51053" y="102107"/>
                </a:lnTo>
                <a:lnTo>
                  <a:pt x="31182" y="98095"/>
                </a:lnTo>
                <a:lnTo>
                  <a:pt x="14954" y="87153"/>
                </a:lnTo>
                <a:lnTo>
                  <a:pt x="4012" y="70925"/>
                </a:lnTo>
                <a:lnTo>
                  <a:pt x="0" y="51053"/>
                </a:lnTo>
                <a:lnTo>
                  <a:pt x="4012" y="31182"/>
                </a:lnTo>
                <a:lnTo>
                  <a:pt x="14954" y="14954"/>
                </a:lnTo>
                <a:lnTo>
                  <a:pt x="31182" y="4012"/>
                </a:lnTo>
                <a:lnTo>
                  <a:pt x="51053" y="0"/>
                </a:lnTo>
                <a:lnTo>
                  <a:pt x="70925" y="4012"/>
                </a:lnTo>
                <a:lnTo>
                  <a:pt x="87153" y="14954"/>
                </a:lnTo>
                <a:lnTo>
                  <a:pt x="98095" y="31182"/>
                </a:lnTo>
                <a:lnTo>
                  <a:pt x="102107" y="51053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430523" y="2801111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3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3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8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430523" y="2801111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102108" y="51054"/>
                </a:moveTo>
                <a:lnTo>
                  <a:pt x="98095" y="70925"/>
                </a:lnTo>
                <a:lnTo>
                  <a:pt x="87153" y="87153"/>
                </a:lnTo>
                <a:lnTo>
                  <a:pt x="70925" y="98095"/>
                </a:lnTo>
                <a:lnTo>
                  <a:pt x="51053" y="102107"/>
                </a:lnTo>
                <a:lnTo>
                  <a:pt x="31182" y="98095"/>
                </a:lnTo>
                <a:lnTo>
                  <a:pt x="14954" y="87153"/>
                </a:lnTo>
                <a:lnTo>
                  <a:pt x="4012" y="70925"/>
                </a:lnTo>
                <a:lnTo>
                  <a:pt x="0" y="51054"/>
                </a:lnTo>
                <a:lnTo>
                  <a:pt x="4012" y="31182"/>
                </a:lnTo>
                <a:lnTo>
                  <a:pt x="14954" y="14954"/>
                </a:lnTo>
                <a:lnTo>
                  <a:pt x="31182" y="4012"/>
                </a:lnTo>
                <a:lnTo>
                  <a:pt x="51053" y="0"/>
                </a:lnTo>
                <a:lnTo>
                  <a:pt x="70925" y="4012"/>
                </a:lnTo>
                <a:lnTo>
                  <a:pt x="87153" y="14954"/>
                </a:lnTo>
                <a:lnTo>
                  <a:pt x="98095" y="31182"/>
                </a:lnTo>
                <a:lnTo>
                  <a:pt x="102108" y="51054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619500" y="3086100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51053" y="0"/>
                </a:moveTo>
                <a:lnTo>
                  <a:pt x="31182" y="4012"/>
                </a:lnTo>
                <a:lnTo>
                  <a:pt x="14954" y="14954"/>
                </a:lnTo>
                <a:lnTo>
                  <a:pt x="4012" y="31182"/>
                </a:lnTo>
                <a:lnTo>
                  <a:pt x="0" y="51054"/>
                </a:lnTo>
                <a:lnTo>
                  <a:pt x="4012" y="70925"/>
                </a:lnTo>
                <a:lnTo>
                  <a:pt x="14954" y="87153"/>
                </a:lnTo>
                <a:lnTo>
                  <a:pt x="31182" y="98095"/>
                </a:lnTo>
                <a:lnTo>
                  <a:pt x="51053" y="102107"/>
                </a:lnTo>
                <a:lnTo>
                  <a:pt x="70925" y="98095"/>
                </a:lnTo>
                <a:lnTo>
                  <a:pt x="87153" y="87153"/>
                </a:lnTo>
                <a:lnTo>
                  <a:pt x="98095" y="70925"/>
                </a:lnTo>
                <a:lnTo>
                  <a:pt x="102108" y="51054"/>
                </a:lnTo>
                <a:lnTo>
                  <a:pt x="98095" y="31182"/>
                </a:lnTo>
                <a:lnTo>
                  <a:pt x="87153" y="14954"/>
                </a:lnTo>
                <a:lnTo>
                  <a:pt x="70925" y="4012"/>
                </a:lnTo>
                <a:lnTo>
                  <a:pt x="5105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619500" y="3086100"/>
            <a:ext cx="102235" cy="102235"/>
          </a:xfrm>
          <a:custGeom>
            <a:avLst/>
            <a:gdLst/>
            <a:ahLst/>
            <a:cxnLst/>
            <a:rect l="l" t="t" r="r" b="b"/>
            <a:pathLst>
              <a:path w="102235" h="102235">
                <a:moveTo>
                  <a:pt x="102108" y="51054"/>
                </a:moveTo>
                <a:lnTo>
                  <a:pt x="98095" y="70925"/>
                </a:lnTo>
                <a:lnTo>
                  <a:pt x="87153" y="87153"/>
                </a:lnTo>
                <a:lnTo>
                  <a:pt x="70925" y="98095"/>
                </a:lnTo>
                <a:lnTo>
                  <a:pt x="51053" y="102107"/>
                </a:lnTo>
                <a:lnTo>
                  <a:pt x="31182" y="98095"/>
                </a:lnTo>
                <a:lnTo>
                  <a:pt x="14954" y="87153"/>
                </a:lnTo>
                <a:lnTo>
                  <a:pt x="4012" y="70925"/>
                </a:lnTo>
                <a:lnTo>
                  <a:pt x="0" y="51054"/>
                </a:lnTo>
                <a:lnTo>
                  <a:pt x="4012" y="31182"/>
                </a:lnTo>
                <a:lnTo>
                  <a:pt x="14954" y="14954"/>
                </a:lnTo>
                <a:lnTo>
                  <a:pt x="31182" y="4012"/>
                </a:lnTo>
                <a:lnTo>
                  <a:pt x="51053" y="0"/>
                </a:lnTo>
                <a:lnTo>
                  <a:pt x="70925" y="4012"/>
                </a:lnTo>
                <a:lnTo>
                  <a:pt x="87153" y="14954"/>
                </a:lnTo>
                <a:lnTo>
                  <a:pt x="98095" y="31182"/>
                </a:lnTo>
                <a:lnTo>
                  <a:pt x="102108" y="51054"/>
                </a:lnTo>
                <a:close/>
              </a:path>
            </a:pathLst>
          </a:custGeom>
          <a:ln w="9144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594156" y="4244340"/>
            <a:ext cx="110489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09422" y="3570985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09422" y="2897758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509422" y="2224404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30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509422" y="1551178"/>
            <a:ext cx="196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669747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65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1233322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80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797176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</a:t>
            </a:r>
            <a:r>
              <a:rPr sz="1200" b="0" spc="-10" dirty="0">
                <a:latin typeface="Univers for BP Light"/>
                <a:cs typeface="Univers for BP Light"/>
              </a:rPr>
              <a:t>9</a:t>
            </a:r>
            <a:r>
              <a:rPr sz="1200" b="0" dirty="0">
                <a:latin typeface="Univers for BP Light"/>
                <a:cs typeface="Univers for BP Light"/>
              </a:rPr>
              <a:t>95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2361057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2924936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25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3488563" y="4442764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1105661" y="187985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956">
            <a:solidFill>
              <a:srgbClr val="99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1362583" y="1790826"/>
            <a:ext cx="115570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Evolving</a:t>
            </a:r>
            <a:r>
              <a:rPr sz="1000" spc="-2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transition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1105661" y="2222754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19812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1362583" y="2133980"/>
            <a:ext cx="94170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Rapid</a:t>
            </a:r>
            <a:r>
              <a:rPr sz="1000" spc="-65" dirty="0">
                <a:latin typeface="Univers for BP"/>
                <a:cs typeface="Univers for BP"/>
              </a:rPr>
              <a:t> </a:t>
            </a:r>
            <a:r>
              <a:rPr sz="1000" spc="-5" dirty="0">
                <a:latin typeface="Univers for BP"/>
                <a:cs typeface="Univers for BP"/>
              </a:rPr>
              <a:t>transtion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2770632" y="1650492"/>
            <a:ext cx="0" cy="2700655"/>
          </a:xfrm>
          <a:custGeom>
            <a:avLst/>
            <a:gdLst/>
            <a:ahLst/>
            <a:cxnLst/>
            <a:rect l="l" t="t" r="r" b="b"/>
            <a:pathLst>
              <a:path h="2700654">
                <a:moveTo>
                  <a:pt x="0" y="0"/>
                </a:moveTo>
                <a:lnTo>
                  <a:pt x="0" y="2700337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4441190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75" dirty="0"/>
              <a:t>Global</a:t>
            </a:r>
            <a:r>
              <a:rPr spc="-165" dirty="0"/>
              <a:t> </a:t>
            </a:r>
            <a:r>
              <a:rPr spc="-75" dirty="0"/>
              <a:t>energy</a:t>
            </a:r>
            <a:r>
              <a:rPr spc="-165" dirty="0"/>
              <a:t> </a:t>
            </a:r>
            <a:r>
              <a:rPr spc="-75" dirty="0"/>
              <a:t>demand</a:t>
            </a:r>
            <a:r>
              <a:rPr spc="-165" dirty="0"/>
              <a:t> </a:t>
            </a:r>
            <a:r>
              <a:rPr spc="-60" dirty="0"/>
              <a:t>and</a:t>
            </a:r>
            <a:r>
              <a:rPr spc="-165" dirty="0"/>
              <a:t> </a:t>
            </a:r>
            <a:r>
              <a:rPr spc="-65" dirty="0"/>
              <a:t>fuel</a:t>
            </a:r>
            <a:r>
              <a:rPr spc="-180" dirty="0"/>
              <a:t> </a:t>
            </a:r>
            <a:r>
              <a:rPr spc="-60" dirty="0"/>
              <a:t>mix</a:t>
            </a:r>
          </a:p>
        </p:txBody>
      </p:sp>
      <p:sp>
        <p:nvSpPr>
          <p:cNvPr id="3" name="object 3"/>
          <p:cNvSpPr/>
          <p:nvPr/>
        </p:nvSpPr>
        <p:spPr>
          <a:xfrm>
            <a:off x="6809231" y="3800855"/>
            <a:ext cx="460375" cy="0"/>
          </a:xfrm>
          <a:custGeom>
            <a:avLst/>
            <a:gdLst/>
            <a:ahLst/>
            <a:cxnLst/>
            <a:rect l="l" t="t" r="r" b="b"/>
            <a:pathLst>
              <a:path w="460375">
                <a:moveTo>
                  <a:pt x="0" y="0"/>
                </a:moveTo>
                <a:lnTo>
                  <a:pt x="4602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646676" y="3800855"/>
            <a:ext cx="920750" cy="0"/>
          </a:xfrm>
          <a:custGeom>
            <a:avLst/>
            <a:gdLst/>
            <a:ahLst/>
            <a:cxnLst/>
            <a:rect l="l" t="t" r="r" b="b"/>
            <a:pathLst>
              <a:path w="920750">
                <a:moveTo>
                  <a:pt x="0" y="0"/>
                </a:moveTo>
                <a:lnTo>
                  <a:pt x="92049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84120" y="3800855"/>
            <a:ext cx="920750" cy="0"/>
          </a:xfrm>
          <a:custGeom>
            <a:avLst/>
            <a:gdLst/>
            <a:ahLst/>
            <a:cxnLst/>
            <a:rect l="l" t="t" r="r" b="b"/>
            <a:pathLst>
              <a:path w="920750">
                <a:moveTo>
                  <a:pt x="0" y="0"/>
                </a:moveTo>
                <a:lnTo>
                  <a:pt x="9204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81812" y="3800855"/>
            <a:ext cx="460375" cy="0"/>
          </a:xfrm>
          <a:custGeom>
            <a:avLst/>
            <a:gdLst/>
            <a:ahLst/>
            <a:cxnLst/>
            <a:rect l="l" t="t" r="r" b="b"/>
            <a:pathLst>
              <a:path w="460375">
                <a:moveTo>
                  <a:pt x="0" y="0"/>
                </a:moveTo>
                <a:lnTo>
                  <a:pt x="4602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09231" y="3261359"/>
            <a:ext cx="460375" cy="0"/>
          </a:xfrm>
          <a:custGeom>
            <a:avLst/>
            <a:gdLst/>
            <a:ahLst/>
            <a:cxnLst/>
            <a:rect l="l" t="t" r="r" b="b"/>
            <a:pathLst>
              <a:path w="460375">
                <a:moveTo>
                  <a:pt x="0" y="0"/>
                </a:moveTo>
                <a:lnTo>
                  <a:pt x="4602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646676" y="3261359"/>
            <a:ext cx="920750" cy="0"/>
          </a:xfrm>
          <a:custGeom>
            <a:avLst/>
            <a:gdLst/>
            <a:ahLst/>
            <a:cxnLst/>
            <a:rect l="l" t="t" r="r" b="b"/>
            <a:pathLst>
              <a:path w="920750">
                <a:moveTo>
                  <a:pt x="0" y="0"/>
                </a:moveTo>
                <a:lnTo>
                  <a:pt x="92049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484120" y="3261359"/>
            <a:ext cx="920750" cy="0"/>
          </a:xfrm>
          <a:custGeom>
            <a:avLst/>
            <a:gdLst/>
            <a:ahLst/>
            <a:cxnLst/>
            <a:rect l="l" t="t" r="r" b="b"/>
            <a:pathLst>
              <a:path w="920750">
                <a:moveTo>
                  <a:pt x="0" y="0"/>
                </a:moveTo>
                <a:lnTo>
                  <a:pt x="920495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81812" y="3261359"/>
            <a:ext cx="460375" cy="0"/>
          </a:xfrm>
          <a:custGeom>
            <a:avLst/>
            <a:gdLst/>
            <a:ahLst/>
            <a:cxnLst/>
            <a:rect l="l" t="t" r="r" b="b"/>
            <a:pathLst>
              <a:path w="460375">
                <a:moveTo>
                  <a:pt x="0" y="0"/>
                </a:moveTo>
                <a:lnTo>
                  <a:pt x="4602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809231" y="2721864"/>
            <a:ext cx="460375" cy="0"/>
          </a:xfrm>
          <a:custGeom>
            <a:avLst/>
            <a:gdLst/>
            <a:ahLst/>
            <a:cxnLst/>
            <a:rect l="l" t="t" r="r" b="b"/>
            <a:pathLst>
              <a:path w="460375">
                <a:moveTo>
                  <a:pt x="0" y="0"/>
                </a:moveTo>
                <a:lnTo>
                  <a:pt x="4602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46676" y="2721864"/>
            <a:ext cx="920750" cy="0"/>
          </a:xfrm>
          <a:custGeom>
            <a:avLst/>
            <a:gdLst/>
            <a:ahLst/>
            <a:cxnLst/>
            <a:rect l="l" t="t" r="r" b="b"/>
            <a:pathLst>
              <a:path w="920750">
                <a:moveTo>
                  <a:pt x="0" y="0"/>
                </a:moveTo>
                <a:lnTo>
                  <a:pt x="92049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81812" y="2721864"/>
            <a:ext cx="2623185" cy="0"/>
          </a:xfrm>
          <a:custGeom>
            <a:avLst/>
            <a:gdLst/>
            <a:ahLst/>
            <a:cxnLst/>
            <a:rect l="l" t="t" r="r" b="b"/>
            <a:pathLst>
              <a:path w="2623185">
                <a:moveTo>
                  <a:pt x="0" y="0"/>
                </a:moveTo>
                <a:lnTo>
                  <a:pt x="262280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809231" y="2182367"/>
            <a:ext cx="460375" cy="0"/>
          </a:xfrm>
          <a:custGeom>
            <a:avLst/>
            <a:gdLst/>
            <a:ahLst/>
            <a:cxnLst/>
            <a:rect l="l" t="t" r="r" b="b"/>
            <a:pathLst>
              <a:path w="460375">
                <a:moveTo>
                  <a:pt x="0" y="0"/>
                </a:moveTo>
                <a:lnTo>
                  <a:pt x="46024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646676" y="2182367"/>
            <a:ext cx="920750" cy="0"/>
          </a:xfrm>
          <a:custGeom>
            <a:avLst/>
            <a:gdLst/>
            <a:ahLst/>
            <a:cxnLst/>
            <a:rect l="l" t="t" r="r" b="b"/>
            <a:pathLst>
              <a:path w="920750">
                <a:moveTo>
                  <a:pt x="0" y="0"/>
                </a:moveTo>
                <a:lnTo>
                  <a:pt x="92049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1812" y="2182367"/>
            <a:ext cx="2623185" cy="0"/>
          </a:xfrm>
          <a:custGeom>
            <a:avLst/>
            <a:gdLst/>
            <a:ahLst/>
            <a:cxnLst/>
            <a:rect l="l" t="t" r="r" b="b"/>
            <a:pathLst>
              <a:path w="2623185">
                <a:moveTo>
                  <a:pt x="0" y="0"/>
                </a:moveTo>
                <a:lnTo>
                  <a:pt x="262280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81812" y="1642872"/>
            <a:ext cx="6487795" cy="0"/>
          </a:xfrm>
          <a:custGeom>
            <a:avLst/>
            <a:gdLst/>
            <a:ahLst/>
            <a:cxnLst/>
            <a:rect l="l" t="t" r="r" b="b"/>
            <a:pathLst>
              <a:path w="6487795">
                <a:moveTo>
                  <a:pt x="0" y="0"/>
                </a:moveTo>
                <a:lnTo>
                  <a:pt x="6487668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42060" y="3729228"/>
            <a:ext cx="1242060" cy="611505"/>
          </a:xfrm>
          <a:custGeom>
            <a:avLst/>
            <a:gdLst/>
            <a:ahLst/>
            <a:cxnLst/>
            <a:rect l="l" t="t" r="r" b="b"/>
            <a:pathLst>
              <a:path w="1242060" h="611504">
                <a:moveTo>
                  <a:pt x="1242060" y="0"/>
                </a:moveTo>
                <a:lnTo>
                  <a:pt x="0" y="0"/>
                </a:lnTo>
                <a:lnTo>
                  <a:pt x="0" y="611124"/>
                </a:lnTo>
                <a:lnTo>
                  <a:pt x="1242060" y="611124"/>
                </a:lnTo>
                <a:lnTo>
                  <a:pt x="1242060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404615" y="3822191"/>
            <a:ext cx="1242060" cy="518159"/>
          </a:xfrm>
          <a:custGeom>
            <a:avLst/>
            <a:gdLst/>
            <a:ahLst/>
            <a:cxnLst/>
            <a:rect l="l" t="t" r="r" b="b"/>
            <a:pathLst>
              <a:path w="1242060" h="518160">
                <a:moveTo>
                  <a:pt x="1242060" y="0"/>
                </a:moveTo>
                <a:lnTo>
                  <a:pt x="0" y="0"/>
                </a:lnTo>
                <a:lnTo>
                  <a:pt x="0" y="518160"/>
                </a:lnTo>
                <a:lnTo>
                  <a:pt x="1242060" y="518160"/>
                </a:lnTo>
                <a:lnTo>
                  <a:pt x="1242060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567171" y="3685032"/>
            <a:ext cx="1242060" cy="655320"/>
          </a:xfrm>
          <a:custGeom>
            <a:avLst/>
            <a:gdLst/>
            <a:ahLst/>
            <a:cxnLst/>
            <a:rect l="l" t="t" r="r" b="b"/>
            <a:pathLst>
              <a:path w="1242059" h="655320">
                <a:moveTo>
                  <a:pt x="1242059" y="0"/>
                </a:moveTo>
                <a:lnTo>
                  <a:pt x="0" y="0"/>
                </a:lnTo>
                <a:lnTo>
                  <a:pt x="0" y="655320"/>
                </a:lnTo>
                <a:lnTo>
                  <a:pt x="1242059" y="655320"/>
                </a:lnTo>
                <a:lnTo>
                  <a:pt x="1242059" y="0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42060" y="3729228"/>
            <a:ext cx="1242060" cy="611505"/>
          </a:xfrm>
          <a:custGeom>
            <a:avLst/>
            <a:gdLst/>
            <a:ahLst/>
            <a:cxnLst/>
            <a:rect l="l" t="t" r="r" b="b"/>
            <a:pathLst>
              <a:path w="1242060" h="611504">
                <a:moveTo>
                  <a:pt x="0" y="0"/>
                </a:moveTo>
                <a:lnTo>
                  <a:pt x="1242060" y="0"/>
                </a:lnTo>
                <a:lnTo>
                  <a:pt x="1242060" y="611124"/>
                </a:lnTo>
                <a:lnTo>
                  <a:pt x="0" y="6111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404615" y="3822191"/>
            <a:ext cx="1242060" cy="518159"/>
          </a:xfrm>
          <a:custGeom>
            <a:avLst/>
            <a:gdLst/>
            <a:ahLst/>
            <a:cxnLst/>
            <a:rect l="l" t="t" r="r" b="b"/>
            <a:pathLst>
              <a:path w="1242060" h="518160">
                <a:moveTo>
                  <a:pt x="0" y="0"/>
                </a:moveTo>
                <a:lnTo>
                  <a:pt x="1242060" y="0"/>
                </a:lnTo>
                <a:lnTo>
                  <a:pt x="1242060" y="518160"/>
                </a:lnTo>
                <a:lnTo>
                  <a:pt x="0" y="518160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567171" y="3685032"/>
            <a:ext cx="1242060" cy="655320"/>
          </a:xfrm>
          <a:custGeom>
            <a:avLst/>
            <a:gdLst/>
            <a:ahLst/>
            <a:cxnLst/>
            <a:rect l="l" t="t" r="r" b="b"/>
            <a:pathLst>
              <a:path w="1242059" h="655320">
                <a:moveTo>
                  <a:pt x="0" y="0"/>
                </a:moveTo>
                <a:lnTo>
                  <a:pt x="1242059" y="0"/>
                </a:lnTo>
                <a:lnTo>
                  <a:pt x="1242059" y="655320"/>
                </a:lnTo>
                <a:lnTo>
                  <a:pt x="0" y="65532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242060" y="3302508"/>
            <a:ext cx="1242060" cy="426720"/>
          </a:xfrm>
          <a:custGeom>
            <a:avLst/>
            <a:gdLst/>
            <a:ahLst/>
            <a:cxnLst/>
            <a:rect l="l" t="t" r="r" b="b"/>
            <a:pathLst>
              <a:path w="1242060" h="426720">
                <a:moveTo>
                  <a:pt x="1242060" y="0"/>
                </a:moveTo>
                <a:lnTo>
                  <a:pt x="0" y="0"/>
                </a:lnTo>
                <a:lnTo>
                  <a:pt x="0" y="426720"/>
                </a:lnTo>
                <a:lnTo>
                  <a:pt x="1242060" y="426720"/>
                </a:lnTo>
                <a:lnTo>
                  <a:pt x="1242060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404615" y="3235451"/>
            <a:ext cx="1242060" cy="586740"/>
          </a:xfrm>
          <a:custGeom>
            <a:avLst/>
            <a:gdLst/>
            <a:ahLst/>
            <a:cxnLst/>
            <a:rect l="l" t="t" r="r" b="b"/>
            <a:pathLst>
              <a:path w="1242060" h="586739">
                <a:moveTo>
                  <a:pt x="1242060" y="0"/>
                </a:moveTo>
                <a:lnTo>
                  <a:pt x="0" y="0"/>
                </a:lnTo>
                <a:lnTo>
                  <a:pt x="0" y="586740"/>
                </a:lnTo>
                <a:lnTo>
                  <a:pt x="1242060" y="586740"/>
                </a:lnTo>
                <a:lnTo>
                  <a:pt x="1242060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567171" y="3061716"/>
            <a:ext cx="1242060" cy="623570"/>
          </a:xfrm>
          <a:custGeom>
            <a:avLst/>
            <a:gdLst/>
            <a:ahLst/>
            <a:cxnLst/>
            <a:rect l="l" t="t" r="r" b="b"/>
            <a:pathLst>
              <a:path w="1242059" h="623570">
                <a:moveTo>
                  <a:pt x="1242059" y="0"/>
                </a:moveTo>
                <a:lnTo>
                  <a:pt x="0" y="0"/>
                </a:lnTo>
                <a:lnTo>
                  <a:pt x="0" y="623315"/>
                </a:lnTo>
                <a:lnTo>
                  <a:pt x="1242059" y="623315"/>
                </a:lnTo>
                <a:lnTo>
                  <a:pt x="1242059" y="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242060" y="3302508"/>
            <a:ext cx="1242060" cy="426720"/>
          </a:xfrm>
          <a:custGeom>
            <a:avLst/>
            <a:gdLst/>
            <a:ahLst/>
            <a:cxnLst/>
            <a:rect l="l" t="t" r="r" b="b"/>
            <a:pathLst>
              <a:path w="1242060" h="426720">
                <a:moveTo>
                  <a:pt x="0" y="0"/>
                </a:moveTo>
                <a:lnTo>
                  <a:pt x="1242060" y="0"/>
                </a:lnTo>
                <a:lnTo>
                  <a:pt x="1242060" y="426720"/>
                </a:lnTo>
                <a:lnTo>
                  <a:pt x="0" y="42672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404615" y="3235451"/>
            <a:ext cx="1242060" cy="586740"/>
          </a:xfrm>
          <a:custGeom>
            <a:avLst/>
            <a:gdLst/>
            <a:ahLst/>
            <a:cxnLst/>
            <a:rect l="l" t="t" r="r" b="b"/>
            <a:pathLst>
              <a:path w="1242060" h="586739">
                <a:moveTo>
                  <a:pt x="0" y="0"/>
                </a:moveTo>
                <a:lnTo>
                  <a:pt x="1242060" y="0"/>
                </a:lnTo>
                <a:lnTo>
                  <a:pt x="1242060" y="586740"/>
                </a:lnTo>
                <a:lnTo>
                  <a:pt x="0" y="5867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567171" y="3061716"/>
            <a:ext cx="1242060" cy="623570"/>
          </a:xfrm>
          <a:custGeom>
            <a:avLst/>
            <a:gdLst/>
            <a:ahLst/>
            <a:cxnLst/>
            <a:rect l="l" t="t" r="r" b="b"/>
            <a:pathLst>
              <a:path w="1242059" h="623570">
                <a:moveTo>
                  <a:pt x="0" y="0"/>
                </a:moveTo>
                <a:lnTo>
                  <a:pt x="1242059" y="0"/>
                </a:lnTo>
                <a:lnTo>
                  <a:pt x="1242059" y="623315"/>
                </a:lnTo>
                <a:lnTo>
                  <a:pt x="0" y="62331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242060" y="2799588"/>
            <a:ext cx="1242060" cy="502920"/>
          </a:xfrm>
          <a:custGeom>
            <a:avLst/>
            <a:gdLst/>
            <a:ahLst/>
            <a:cxnLst/>
            <a:rect l="l" t="t" r="r" b="b"/>
            <a:pathLst>
              <a:path w="1242060" h="502920">
                <a:moveTo>
                  <a:pt x="1242060" y="0"/>
                </a:moveTo>
                <a:lnTo>
                  <a:pt x="0" y="0"/>
                </a:lnTo>
                <a:lnTo>
                  <a:pt x="0" y="502919"/>
                </a:lnTo>
                <a:lnTo>
                  <a:pt x="1242060" y="502919"/>
                </a:lnTo>
                <a:lnTo>
                  <a:pt x="1242060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404615" y="3090672"/>
            <a:ext cx="1242060" cy="144780"/>
          </a:xfrm>
          <a:custGeom>
            <a:avLst/>
            <a:gdLst/>
            <a:ahLst/>
            <a:cxnLst/>
            <a:rect l="l" t="t" r="r" b="b"/>
            <a:pathLst>
              <a:path w="1242060" h="144780">
                <a:moveTo>
                  <a:pt x="1242060" y="0"/>
                </a:moveTo>
                <a:lnTo>
                  <a:pt x="0" y="0"/>
                </a:lnTo>
                <a:lnTo>
                  <a:pt x="0" y="144779"/>
                </a:lnTo>
                <a:lnTo>
                  <a:pt x="1242060" y="144779"/>
                </a:lnTo>
                <a:lnTo>
                  <a:pt x="1242060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567171" y="2574035"/>
            <a:ext cx="1242060" cy="487680"/>
          </a:xfrm>
          <a:custGeom>
            <a:avLst/>
            <a:gdLst/>
            <a:ahLst/>
            <a:cxnLst/>
            <a:rect l="l" t="t" r="r" b="b"/>
            <a:pathLst>
              <a:path w="1242059" h="487680">
                <a:moveTo>
                  <a:pt x="1242059" y="0"/>
                </a:moveTo>
                <a:lnTo>
                  <a:pt x="0" y="0"/>
                </a:lnTo>
                <a:lnTo>
                  <a:pt x="0" y="487680"/>
                </a:lnTo>
                <a:lnTo>
                  <a:pt x="1242059" y="487680"/>
                </a:lnTo>
                <a:lnTo>
                  <a:pt x="1242059" y="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242060" y="2799588"/>
            <a:ext cx="1242060" cy="502920"/>
          </a:xfrm>
          <a:custGeom>
            <a:avLst/>
            <a:gdLst/>
            <a:ahLst/>
            <a:cxnLst/>
            <a:rect l="l" t="t" r="r" b="b"/>
            <a:pathLst>
              <a:path w="1242060" h="502920">
                <a:moveTo>
                  <a:pt x="0" y="0"/>
                </a:moveTo>
                <a:lnTo>
                  <a:pt x="1242060" y="0"/>
                </a:lnTo>
                <a:lnTo>
                  <a:pt x="1242060" y="502919"/>
                </a:lnTo>
                <a:lnTo>
                  <a:pt x="0" y="50291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404615" y="3090672"/>
            <a:ext cx="1242060" cy="144780"/>
          </a:xfrm>
          <a:custGeom>
            <a:avLst/>
            <a:gdLst/>
            <a:ahLst/>
            <a:cxnLst/>
            <a:rect l="l" t="t" r="r" b="b"/>
            <a:pathLst>
              <a:path w="1242060" h="144780">
                <a:moveTo>
                  <a:pt x="0" y="0"/>
                </a:moveTo>
                <a:lnTo>
                  <a:pt x="1242060" y="0"/>
                </a:lnTo>
                <a:lnTo>
                  <a:pt x="1242060" y="144779"/>
                </a:lnTo>
                <a:lnTo>
                  <a:pt x="0" y="144779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567171" y="2574035"/>
            <a:ext cx="1242060" cy="487680"/>
          </a:xfrm>
          <a:custGeom>
            <a:avLst/>
            <a:gdLst/>
            <a:ahLst/>
            <a:cxnLst/>
            <a:rect l="l" t="t" r="r" b="b"/>
            <a:pathLst>
              <a:path w="1242059" h="487680">
                <a:moveTo>
                  <a:pt x="0" y="0"/>
                </a:moveTo>
                <a:lnTo>
                  <a:pt x="1242059" y="0"/>
                </a:lnTo>
                <a:lnTo>
                  <a:pt x="1242059" y="487680"/>
                </a:lnTo>
                <a:lnTo>
                  <a:pt x="0" y="48768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242060" y="2718816"/>
            <a:ext cx="1242060" cy="81280"/>
          </a:xfrm>
          <a:custGeom>
            <a:avLst/>
            <a:gdLst/>
            <a:ahLst/>
            <a:cxnLst/>
            <a:rect l="l" t="t" r="r" b="b"/>
            <a:pathLst>
              <a:path w="1242060" h="81280">
                <a:moveTo>
                  <a:pt x="1242060" y="0"/>
                </a:moveTo>
                <a:lnTo>
                  <a:pt x="0" y="0"/>
                </a:lnTo>
                <a:lnTo>
                  <a:pt x="0" y="80771"/>
                </a:lnTo>
                <a:lnTo>
                  <a:pt x="1242060" y="80771"/>
                </a:lnTo>
                <a:lnTo>
                  <a:pt x="1242060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404615" y="2953511"/>
            <a:ext cx="1242060" cy="137160"/>
          </a:xfrm>
          <a:custGeom>
            <a:avLst/>
            <a:gdLst/>
            <a:ahLst/>
            <a:cxnLst/>
            <a:rect l="l" t="t" r="r" b="b"/>
            <a:pathLst>
              <a:path w="1242060" h="137160">
                <a:moveTo>
                  <a:pt x="1242060" y="0"/>
                </a:moveTo>
                <a:lnTo>
                  <a:pt x="0" y="0"/>
                </a:lnTo>
                <a:lnTo>
                  <a:pt x="0" y="137160"/>
                </a:lnTo>
                <a:lnTo>
                  <a:pt x="1242060" y="137160"/>
                </a:lnTo>
                <a:lnTo>
                  <a:pt x="1242060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567171" y="2468879"/>
            <a:ext cx="1242060" cy="105410"/>
          </a:xfrm>
          <a:custGeom>
            <a:avLst/>
            <a:gdLst/>
            <a:ahLst/>
            <a:cxnLst/>
            <a:rect l="l" t="t" r="r" b="b"/>
            <a:pathLst>
              <a:path w="1242059" h="105410">
                <a:moveTo>
                  <a:pt x="1242059" y="0"/>
                </a:moveTo>
                <a:lnTo>
                  <a:pt x="0" y="0"/>
                </a:lnTo>
                <a:lnTo>
                  <a:pt x="0" y="105156"/>
                </a:lnTo>
                <a:lnTo>
                  <a:pt x="1242059" y="105156"/>
                </a:lnTo>
                <a:lnTo>
                  <a:pt x="1242059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242060" y="2718816"/>
            <a:ext cx="1242060" cy="81280"/>
          </a:xfrm>
          <a:custGeom>
            <a:avLst/>
            <a:gdLst/>
            <a:ahLst/>
            <a:cxnLst/>
            <a:rect l="l" t="t" r="r" b="b"/>
            <a:pathLst>
              <a:path w="1242060" h="81280">
                <a:moveTo>
                  <a:pt x="0" y="0"/>
                </a:moveTo>
                <a:lnTo>
                  <a:pt x="1242060" y="0"/>
                </a:lnTo>
                <a:lnTo>
                  <a:pt x="1242060" y="80771"/>
                </a:lnTo>
                <a:lnTo>
                  <a:pt x="0" y="8077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404615" y="2953511"/>
            <a:ext cx="1242060" cy="137160"/>
          </a:xfrm>
          <a:custGeom>
            <a:avLst/>
            <a:gdLst/>
            <a:ahLst/>
            <a:cxnLst/>
            <a:rect l="l" t="t" r="r" b="b"/>
            <a:pathLst>
              <a:path w="1242060" h="137160">
                <a:moveTo>
                  <a:pt x="0" y="0"/>
                </a:moveTo>
                <a:lnTo>
                  <a:pt x="1242060" y="0"/>
                </a:lnTo>
                <a:lnTo>
                  <a:pt x="1242060" y="137160"/>
                </a:lnTo>
                <a:lnTo>
                  <a:pt x="0" y="13716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567171" y="2468879"/>
            <a:ext cx="1242060" cy="105410"/>
          </a:xfrm>
          <a:custGeom>
            <a:avLst/>
            <a:gdLst/>
            <a:ahLst/>
            <a:cxnLst/>
            <a:rect l="l" t="t" r="r" b="b"/>
            <a:pathLst>
              <a:path w="1242059" h="105410">
                <a:moveTo>
                  <a:pt x="0" y="0"/>
                </a:moveTo>
                <a:lnTo>
                  <a:pt x="1242059" y="0"/>
                </a:lnTo>
                <a:lnTo>
                  <a:pt x="1242059" y="105156"/>
                </a:lnTo>
                <a:lnTo>
                  <a:pt x="0" y="105156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242060" y="2595372"/>
            <a:ext cx="1242060" cy="123825"/>
          </a:xfrm>
          <a:custGeom>
            <a:avLst/>
            <a:gdLst/>
            <a:ahLst/>
            <a:cxnLst/>
            <a:rect l="l" t="t" r="r" b="b"/>
            <a:pathLst>
              <a:path w="1242060" h="123825">
                <a:moveTo>
                  <a:pt x="1242060" y="0"/>
                </a:moveTo>
                <a:lnTo>
                  <a:pt x="0" y="0"/>
                </a:lnTo>
                <a:lnTo>
                  <a:pt x="0" y="123443"/>
                </a:lnTo>
                <a:lnTo>
                  <a:pt x="1242060" y="123443"/>
                </a:lnTo>
                <a:lnTo>
                  <a:pt x="1242060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404615" y="2764535"/>
            <a:ext cx="1242060" cy="189230"/>
          </a:xfrm>
          <a:custGeom>
            <a:avLst/>
            <a:gdLst/>
            <a:ahLst/>
            <a:cxnLst/>
            <a:rect l="l" t="t" r="r" b="b"/>
            <a:pathLst>
              <a:path w="1242060" h="189230">
                <a:moveTo>
                  <a:pt x="1242060" y="0"/>
                </a:moveTo>
                <a:lnTo>
                  <a:pt x="0" y="0"/>
                </a:lnTo>
                <a:lnTo>
                  <a:pt x="0" y="188975"/>
                </a:lnTo>
                <a:lnTo>
                  <a:pt x="1242060" y="188975"/>
                </a:lnTo>
                <a:lnTo>
                  <a:pt x="1242060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567171" y="2301239"/>
            <a:ext cx="1242060" cy="167640"/>
          </a:xfrm>
          <a:custGeom>
            <a:avLst/>
            <a:gdLst/>
            <a:ahLst/>
            <a:cxnLst/>
            <a:rect l="l" t="t" r="r" b="b"/>
            <a:pathLst>
              <a:path w="1242059" h="167639">
                <a:moveTo>
                  <a:pt x="1242059" y="0"/>
                </a:moveTo>
                <a:lnTo>
                  <a:pt x="0" y="0"/>
                </a:lnTo>
                <a:lnTo>
                  <a:pt x="0" y="167640"/>
                </a:lnTo>
                <a:lnTo>
                  <a:pt x="1242059" y="167640"/>
                </a:lnTo>
                <a:lnTo>
                  <a:pt x="1242059" y="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242060" y="2595372"/>
            <a:ext cx="1242060" cy="123825"/>
          </a:xfrm>
          <a:custGeom>
            <a:avLst/>
            <a:gdLst/>
            <a:ahLst/>
            <a:cxnLst/>
            <a:rect l="l" t="t" r="r" b="b"/>
            <a:pathLst>
              <a:path w="1242060" h="123825">
                <a:moveTo>
                  <a:pt x="0" y="0"/>
                </a:moveTo>
                <a:lnTo>
                  <a:pt x="1242060" y="0"/>
                </a:lnTo>
                <a:lnTo>
                  <a:pt x="1242060" y="123443"/>
                </a:lnTo>
                <a:lnTo>
                  <a:pt x="0" y="123443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404615" y="2764535"/>
            <a:ext cx="1242060" cy="189230"/>
          </a:xfrm>
          <a:custGeom>
            <a:avLst/>
            <a:gdLst/>
            <a:ahLst/>
            <a:cxnLst/>
            <a:rect l="l" t="t" r="r" b="b"/>
            <a:pathLst>
              <a:path w="1242060" h="189230">
                <a:moveTo>
                  <a:pt x="0" y="0"/>
                </a:moveTo>
                <a:lnTo>
                  <a:pt x="1242060" y="0"/>
                </a:lnTo>
                <a:lnTo>
                  <a:pt x="1242060" y="188975"/>
                </a:lnTo>
                <a:lnTo>
                  <a:pt x="0" y="18897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567171" y="2301239"/>
            <a:ext cx="1242060" cy="167640"/>
          </a:xfrm>
          <a:custGeom>
            <a:avLst/>
            <a:gdLst/>
            <a:ahLst/>
            <a:cxnLst/>
            <a:rect l="l" t="t" r="r" b="b"/>
            <a:pathLst>
              <a:path w="1242059" h="167639">
                <a:moveTo>
                  <a:pt x="0" y="0"/>
                </a:moveTo>
                <a:lnTo>
                  <a:pt x="1242059" y="0"/>
                </a:lnTo>
                <a:lnTo>
                  <a:pt x="1242059" y="167640"/>
                </a:lnTo>
                <a:lnTo>
                  <a:pt x="0" y="16764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242060" y="2517648"/>
            <a:ext cx="1242060" cy="78105"/>
          </a:xfrm>
          <a:custGeom>
            <a:avLst/>
            <a:gdLst/>
            <a:ahLst/>
            <a:cxnLst/>
            <a:rect l="l" t="t" r="r" b="b"/>
            <a:pathLst>
              <a:path w="1242060" h="78105">
                <a:moveTo>
                  <a:pt x="1242060" y="0"/>
                </a:moveTo>
                <a:lnTo>
                  <a:pt x="0" y="0"/>
                </a:lnTo>
                <a:lnTo>
                  <a:pt x="0" y="77724"/>
                </a:lnTo>
                <a:lnTo>
                  <a:pt x="1242060" y="77724"/>
                </a:lnTo>
                <a:lnTo>
                  <a:pt x="1242060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404615" y="2130551"/>
            <a:ext cx="1242060" cy="634365"/>
          </a:xfrm>
          <a:custGeom>
            <a:avLst/>
            <a:gdLst/>
            <a:ahLst/>
            <a:cxnLst/>
            <a:rect l="l" t="t" r="r" b="b"/>
            <a:pathLst>
              <a:path w="1242060" h="634364">
                <a:moveTo>
                  <a:pt x="1242060" y="0"/>
                </a:moveTo>
                <a:lnTo>
                  <a:pt x="0" y="0"/>
                </a:lnTo>
                <a:lnTo>
                  <a:pt x="0" y="633984"/>
                </a:lnTo>
                <a:lnTo>
                  <a:pt x="1242060" y="633984"/>
                </a:lnTo>
                <a:lnTo>
                  <a:pt x="1242060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567171" y="1930907"/>
            <a:ext cx="1242060" cy="370840"/>
          </a:xfrm>
          <a:custGeom>
            <a:avLst/>
            <a:gdLst/>
            <a:ahLst/>
            <a:cxnLst/>
            <a:rect l="l" t="t" r="r" b="b"/>
            <a:pathLst>
              <a:path w="1242059" h="370839">
                <a:moveTo>
                  <a:pt x="1242059" y="0"/>
                </a:moveTo>
                <a:lnTo>
                  <a:pt x="0" y="0"/>
                </a:lnTo>
                <a:lnTo>
                  <a:pt x="0" y="370331"/>
                </a:lnTo>
                <a:lnTo>
                  <a:pt x="1242059" y="370331"/>
                </a:lnTo>
                <a:lnTo>
                  <a:pt x="1242059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242060" y="2517648"/>
            <a:ext cx="1242060" cy="78105"/>
          </a:xfrm>
          <a:custGeom>
            <a:avLst/>
            <a:gdLst/>
            <a:ahLst/>
            <a:cxnLst/>
            <a:rect l="l" t="t" r="r" b="b"/>
            <a:pathLst>
              <a:path w="1242060" h="78105">
                <a:moveTo>
                  <a:pt x="0" y="0"/>
                </a:moveTo>
                <a:lnTo>
                  <a:pt x="1242060" y="0"/>
                </a:lnTo>
                <a:lnTo>
                  <a:pt x="1242060" y="77724"/>
                </a:lnTo>
                <a:lnTo>
                  <a:pt x="0" y="7772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404615" y="2130551"/>
            <a:ext cx="1242060" cy="634365"/>
          </a:xfrm>
          <a:custGeom>
            <a:avLst/>
            <a:gdLst/>
            <a:ahLst/>
            <a:cxnLst/>
            <a:rect l="l" t="t" r="r" b="b"/>
            <a:pathLst>
              <a:path w="1242060" h="634364">
                <a:moveTo>
                  <a:pt x="0" y="0"/>
                </a:moveTo>
                <a:lnTo>
                  <a:pt x="1242060" y="0"/>
                </a:lnTo>
                <a:lnTo>
                  <a:pt x="1242060" y="633984"/>
                </a:lnTo>
                <a:lnTo>
                  <a:pt x="0" y="63398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567171" y="1930907"/>
            <a:ext cx="1242060" cy="370840"/>
          </a:xfrm>
          <a:custGeom>
            <a:avLst/>
            <a:gdLst/>
            <a:ahLst/>
            <a:cxnLst/>
            <a:rect l="l" t="t" r="r" b="b"/>
            <a:pathLst>
              <a:path w="1242059" h="370839">
                <a:moveTo>
                  <a:pt x="0" y="0"/>
                </a:moveTo>
                <a:lnTo>
                  <a:pt x="1242059" y="0"/>
                </a:lnTo>
                <a:lnTo>
                  <a:pt x="1242059" y="370331"/>
                </a:lnTo>
                <a:lnTo>
                  <a:pt x="0" y="370331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81812" y="4340352"/>
            <a:ext cx="6487795" cy="0"/>
          </a:xfrm>
          <a:custGeom>
            <a:avLst/>
            <a:gdLst/>
            <a:ahLst/>
            <a:cxnLst/>
            <a:rect l="l" t="t" r="r" b="b"/>
            <a:pathLst>
              <a:path w="6487795">
                <a:moveTo>
                  <a:pt x="0" y="0"/>
                </a:moveTo>
                <a:lnTo>
                  <a:pt x="6487668" y="0"/>
                </a:lnTo>
              </a:path>
            </a:pathLst>
          </a:custGeom>
          <a:ln w="9144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543864" y="4235196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43864" y="3695700"/>
            <a:ext cx="1104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4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59130" y="2616454"/>
            <a:ext cx="19621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12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681733" y="4433620"/>
            <a:ext cx="3644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</a:t>
            </a:r>
            <a:r>
              <a:rPr sz="1200" b="0" spc="-10" dirty="0">
                <a:latin typeface="Univers for BP Light"/>
                <a:cs typeface="Univers for BP Light"/>
              </a:rPr>
              <a:t>0</a:t>
            </a:r>
            <a:r>
              <a:rPr sz="1200" b="0" dirty="0">
                <a:latin typeface="Univers for BP Light"/>
                <a:cs typeface="Univers for BP Light"/>
              </a:rPr>
              <a:t>17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488563" y="4433620"/>
            <a:ext cx="107442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Rapid</a:t>
            </a:r>
            <a:r>
              <a:rPr sz="1200" b="0" spc="-55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transition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5558154" y="4433620"/>
            <a:ext cx="12617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spc="-5" dirty="0">
                <a:latin typeface="Univers for BP Light"/>
                <a:cs typeface="Univers for BP Light"/>
              </a:rPr>
              <a:t>Evolving</a:t>
            </a:r>
            <a:r>
              <a:rPr sz="1200" b="0" spc="-3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transition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7475219" y="1927860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475219" y="1927860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475219" y="2302764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475219" y="2302764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457606" y="884428"/>
            <a:ext cx="7857490" cy="1536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81275">
              <a:lnSpc>
                <a:spcPct val="100000"/>
              </a:lnSpc>
            </a:pPr>
            <a:r>
              <a:rPr sz="1400" spc="-5" dirty="0">
                <a:latin typeface="Univers for BP"/>
                <a:cs typeface="Univers for BP"/>
              </a:rPr>
              <a:t>Primary energy consumption by</a:t>
            </a:r>
            <a:r>
              <a:rPr sz="1400" spc="-100" dirty="0">
                <a:latin typeface="Univers for BP"/>
                <a:cs typeface="Univers for BP"/>
              </a:rPr>
              <a:t> </a:t>
            </a:r>
            <a:r>
              <a:rPr sz="1400" spc="-5" dirty="0">
                <a:latin typeface="Univers for BP"/>
                <a:cs typeface="Univers for BP"/>
              </a:rPr>
              <a:t>fuel</a:t>
            </a:r>
            <a:endParaRPr sz="1400">
              <a:latin typeface="Univers for BP"/>
              <a:cs typeface="Univers for BP"/>
            </a:endParaRPr>
          </a:p>
          <a:p>
            <a:pPr marL="13970" marR="7169784" indent="-1905">
              <a:lnSpc>
                <a:spcPct val="124200"/>
              </a:lnSpc>
              <a:spcBef>
                <a:spcPts val="1320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Billion</a:t>
            </a:r>
            <a:r>
              <a:rPr sz="1200" b="0" spc="-90" dirty="0">
                <a:latin typeface="Univers for BP Light"/>
                <a:cs typeface="Univers for BP Light"/>
              </a:rPr>
              <a:t> </a:t>
            </a:r>
            <a:r>
              <a:rPr sz="1200" b="0" dirty="0">
                <a:latin typeface="Univers for BP Light"/>
                <a:cs typeface="Univers for BP Light"/>
              </a:rPr>
              <a:t>toe  20</a:t>
            </a:r>
            <a:endParaRPr sz="1200">
              <a:latin typeface="Univers for BP Light"/>
              <a:cs typeface="Univers for BP Light"/>
            </a:endParaRPr>
          </a:p>
          <a:p>
            <a:pPr marR="5080" algn="r">
              <a:lnSpc>
                <a:spcPct val="100000"/>
              </a:lnSpc>
              <a:spcBef>
                <a:spcPts val="1210"/>
              </a:spcBef>
            </a:pP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ene</a:t>
            </a:r>
            <a:r>
              <a:rPr sz="1000" dirty="0">
                <a:latin typeface="Univers for BP"/>
                <a:cs typeface="Univers for BP"/>
              </a:rPr>
              <a:t>w</a:t>
            </a:r>
            <a:r>
              <a:rPr sz="1000" spc="-5" dirty="0">
                <a:latin typeface="Univers for BP"/>
                <a:cs typeface="Univers for BP"/>
              </a:rPr>
              <a:t>ables</a:t>
            </a:r>
            <a:endParaRPr sz="1000">
              <a:latin typeface="Univers for BP"/>
              <a:cs typeface="Univers for BP"/>
            </a:endParaRPr>
          </a:p>
          <a:p>
            <a:pPr marL="13970">
              <a:lnSpc>
                <a:spcPts val="1400"/>
              </a:lnSpc>
              <a:spcBef>
                <a:spcPts val="390"/>
              </a:spcBef>
            </a:pPr>
            <a:r>
              <a:rPr sz="1200" b="0" dirty="0">
                <a:latin typeface="Univers for BP Light"/>
                <a:cs typeface="Univers for BP Light"/>
              </a:rPr>
              <a:t>16</a:t>
            </a:r>
            <a:endParaRPr sz="1200">
              <a:latin typeface="Univers for BP Light"/>
              <a:cs typeface="Univers for BP Light"/>
            </a:endParaRPr>
          </a:p>
          <a:p>
            <a:pPr marR="364490" algn="r">
              <a:lnSpc>
                <a:spcPts val="1160"/>
              </a:lnSpc>
            </a:pPr>
            <a:r>
              <a:rPr sz="1000" spc="-5" dirty="0">
                <a:latin typeface="Univers for BP"/>
                <a:cs typeface="Univers for BP"/>
              </a:rPr>
              <a:t>H</a:t>
            </a:r>
            <a:r>
              <a:rPr sz="1000" spc="0" dirty="0">
                <a:latin typeface="Univers for BP"/>
                <a:cs typeface="Univers for BP"/>
              </a:rPr>
              <a:t>y</a:t>
            </a:r>
            <a:r>
              <a:rPr sz="1000" spc="-15" dirty="0">
                <a:latin typeface="Univers for BP"/>
                <a:cs typeface="Univers for BP"/>
              </a:rPr>
              <a:t>d</a:t>
            </a: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o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7475219" y="2676144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475219" y="2676144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4"/>
                </a:moveTo>
                <a:lnTo>
                  <a:pt x="70103" y="70104"/>
                </a:lnTo>
                <a:lnTo>
                  <a:pt x="70103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7563104" y="2623185"/>
            <a:ext cx="49022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Nu</a:t>
            </a:r>
            <a:r>
              <a:rPr sz="1000" spc="-15" dirty="0">
                <a:latin typeface="Univers for BP"/>
                <a:cs typeface="Univers for BP"/>
              </a:rPr>
              <a:t>c</a:t>
            </a:r>
            <a:r>
              <a:rPr sz="1000" spc="0" dirty="0">
                <a:latin typeface="Univers for BP"/>
                <a:cs typeface="Univers for BP"/>
              </a:rPr>
              <a:t>l</a:t>
            </a:r>
            <a:r>
              <a:rPr sz="1000" spc="-5" dirty="0">
                <a:latin typeface="Univers for BP"/>
                <a:cs typeface="Univers for BP"/>
              </a:rPr>
              <a:t>e</a:t>
            </a:r>
            <a:r>
              <a:rPr sz="1000" spc="-10" dirty="0">
                <a:latin typeface="Univers for BP"/>
                <a:cs typeface="Univers for BP"/>
              </a:rPr>
              <a:t>a</a:t>
            </a:r>
            <a:r>
              <a:rPr sz="1000" spc="-5" dirty="0">
                <a:latin typeface="Univers for BP"/>
                <a:cs typeface="Univers for BP"/>
              </a:rPr>
              <a:t>r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7475219" y="30510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475219" y="3051048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80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475219" y="3425952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79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D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475219" y="3425952"/>
            <a:ext cx="70485" cy="68580"/>
          </a:xfrm>
          <a:custGeom>
            <a:avLst/>
            <a:gdLst/>
            <a:ahLst/>
            <a:cxnLst/>
            <a:rect l="l" t="t" r="r" b="b"/>
            <a:pathLst>
              <a:path w="70484" h="68579">
                <a:moveTo>
                  <a:pt x="0" y="68580"/>
                </a:moveTo>
                <a:lnTo>
                  <a:pt x="70103" y="68580"/>
                </a:lnTo>
                <a:lnTo>
                  <a:pt x="70103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543864" y="2997835"/>
            <a:ext cx="7313295" cy="546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031355">
              <a:lnSpc>
                <a:spcPct val="100000"/>
              </a:lnSpc>
            </a:pPr>
            <a:r>
              <a:rPr sz="1000" dirty="0">
                <a:latin typeface="Univers for BP"/>
                <a:cs typeface="Univers for BP"/>
              </a:rPr>
              <a:t>C</a:t>
            </a:r>
            <a:r>
              <a:rPr sz="1000" spc="-5" dirty="0">
                <a:latin typeface="Univers for BP"/>
                <a:cs typeface="Univers for BP"/>
              </a:rPr>
              <a:t>oal</a:t>
            </a:r>
            <a:endParaRPr sz="1000">
              <a:latin typeface="Univers for BP"/>
              <a:cs typeface="Univers for BP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200" b="0" dirty="0">
                <a:latin typeface="Univers for BP Light"/>
                <a:cs typeface="Univers for BP Light"/>
              </a:rPr>
              <a:t>8</a:t>
            </a:r>
            <a:endParaRPr sz="1200">
              <a:latin typeface="Univers for BP Light"/>
              <a:cs typeface="Univers for BP Light"/>
            </a:endParaRPr>
          </a:p>
          <a:p>
            <a:pPr marR="40640" algn="r">
              <a:lnSpc>
                <a:spcPct val="100000"/>
              </a:lnSpc>
              <a:spcBef>
                <a:spcPts val="260"/>
              </a:spcBef>
            </a:pPr>
            <a:r>
              <a:rPr sz="1000" spc="-5" dirty="0">
                <a:latin typeface="Univers for BP"/>
                <a:cs typeface="Univers for BP"/>
              </a:rPr>
              <a:t>Gas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7475219" y="3799332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3" y="70103"/>
                </a:lnTo>
                <a:lnTo>
                  <a:pt x="7010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99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475219" y="3799332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70103"/>
                </a:moveTo>
                <a:lnTo>
                  <a:pt x="70103" y="70103"/>
                </a:lnTo>
                <a:lnTo>
                  <a:pt x="70103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7563104" y="3746372"/>
            <a:ext cx="19494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Oil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2955035" y="1638300"/>
            <a:ext cx="0" cy="2697480"/>
          </a:xfrm>
          <a:custGeom>
            <a:avLst/>
            <a:gdLst/>
            <a:ahLst/>
            <a:cxnLst/>
            <a:rect l="l" t="t" r="r" b="b"/>
            <a:pathLst>
              <a:path h="2697479">
                <a:moveTo>
                  <a:pt x="0" y="0"/>
                </a:moveTo>
                <a:lnTo>
                  <a:pt x="0" y="2697416"/>
                </a:lnTo>
              </a:path>
            </a:pathLst>
          </a:custGeom>
          <a:ln w="9144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4957317" y="4623815"/>
            <a:ext cx="36703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0" dirty="0">
                <a:latin typeface="Univers for BP Light"/>
                <a:cs typeface="Univers for BP Light"/>
              </a:rPr>
              <a:t>2040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79" name="object 7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959" y="296926"/>
            <a:ext cx="3941445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80" dirty="0"/>
              <a:t>Hard-to-abate </a:t>
            </a:r>
            <a:r>
              <a:rPr spc="-75" dirty="0"/>
              <a:t>carbon</a:t>
            </a:r>
            <a:r>
              <a:rPr spc="-290" dirty="0"/>
              <a:t> </a:t>
            </a:r>
            <a:r>
              <a:rPr spc="-80" dirty="0"/>
              <a:t>emissions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282440" y="1249680"/>
            <a:ext cx="4036060" cy="833755"/>
          </a:xfrm>
          <a:prstGeom prst="rect">
            <a:avLst/>
          </a:prstGeom>
          <a:solidFill>
            <a:srgbClr val="FFF9D0"/>
          </a:solidFill>
        </p:spPr>
        <p:txBody>
          <a:bodyPr vert="horz" wrap="square" lIns="0" tIns="40005" rIns="0" bIns="0" rtlCol="0">
            <a:spAutoFit/>
          </a:bodyPr>
          <a:lstStyle/>
          <a:p>
            <a:pPr marL="1068070">
              <a:lnSpc>
                <a:spcPct val="100000"/>
              </a:lnSpc>
              <a:spcBef>
                <a:spcPts val="315"/>
              </a:spcBef>
            </a:pPr>
            <a:r>
              <a:rPr sz="1200" b="1" dirty="0">
                <a:latin typeface="Univers for BP"/>
                <a:cs typeface="Univers for BP"/>
              </a:rPr>
              <a:t>Decarbonise power</a:t>
            </a:r>
            <a:r>
              <a:rPr sz="1200" b="1" spc="-114" dirty="0">
                <a:latin typeface="Univers for BP"/>
                <a:cs typeface="Univers for BP"/>
              </a:rPr>
              <a:t> </a:t>
            </a:r>
            <a:r>
              <a:rPr sz="1200" b="1" dirty="0">
                <a:latin typeface="Univers for BP"/>
                <a:cs typeface="Univers for BP"/>
              </a:rPr>
              <a:t>sector</a:t>
            </a:r>
            <a:endParaRPr sz="1200">
              <a:latin typeface="Univers for BP"/>
              <a:cs typeface="Univers for BP"/>
            </a:endParaRPr>
          </a:p>
          <a:p>
            <a:pPr marL="379095" indent="-286385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pos="379095" algn="l"/>
                <a:tab pos="379730" algn="l"/>
              </a:tabLst>
            </a:pPr>
            <a:r>
              <a:rPr sz="1200" spc="-5" dirty="0">
                <a:solidFill>
                  <a:srgbClr val="009900"/>
                </a:solidFill>
                <a:latin typeface="Univers for BP"/>
                <a:cs typeface="Univers for BP"/>
              </a:rPr>
              <a:t>Renewables</a:t>
            </a:r>
            <a:endParaRPr sz="1200">
              <a:latin typeface="Univers for BP"/>
              <a:cs typeface="Univers for BP"/>
            </a:endParaRPr>
          </a:p>
          <a:p>
            <a:pPr marL="379095" indent="-286385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pos="379095" algn="l"/>
                <a:tab pos="379730" algn="l"/>
              </a:tabLst>
            </a:pP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Gas (and coal) plus</a:t>
            </a:r>
            <a:r>
              <a:rPr sz="1200" spc="-85" dirty="0">
                <a:solidFill>
                  <a:srgbClr val="009900"/>
                </a:solidFill>
                <a:latin typeface="Univers for BP"/>
                <a:cs typeface="Univers for BP"/>
              </a:rPr>
              <a:t> </a:t>
            </a: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CCUS</a:t>
            </a:r>
            <a:endParaRPr sz="1200">
              <a:latin typeface="Univers for BP"/>
              <a:cs typeface="Univers for BP"/>
            </a:endParaRPr>
          </a:p>
          <a:p>
            <a:pPr marL="379095" indent="-286385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pos="379095" algn="l"/>
                <a:tab pos="379730" algn="l"/>
              </a:tabLst>
            </a:pP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Energy </a:t>
            </a:r>
            <a:r>
              <a:rPr sz="1200" spc="-5" dirty="0">
                <a:solidFill>
                  <a:srgbClr val="009900"/>
                </a:solidFill>
                <a:latin typeface="Univers for BP"/>
                <a:cs typeface="Univers for BP"/>
              </a:rPr>
              <a:t>storage </a:t>
            </a: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and</a:t>
            </a:r>
            <a:r>
              <a:rPr sz="1200" spc="15" dirty="0">
                <a:solidFill>
                  <a:srgbClr val="009900"/>
                </a:solidFill>
                <a:latin typeface="Univers for BP"/>
                <a:cs typeface="Univers for BP"/>
              </a:rPr>
              <a:t> </a:t>
            </a:r>
            <a:r>
              <a:rPr sz="1200" spc="-5" dirty="0">
                <a:solidFill>
                  <a:srgbClr val="009900"/>
                </a:solidFill>
                <a:latin typeface="Univers for BP"/>
                <a:cs typeface="Univers for BP"/>
              </a:rPr>
              <a:t>demand-side-response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82440" y="2235707"/>
            <a:ext cx="4011295" cy="649605"/>
          </a:xfrm>
          <a:prstGeom prst="rect">
            <a:avLst/>
          </a:prstGeom>
          <a:solidFill>
            <a:srgbClr val="FFF9D0"/>
          </a:solidFill>
        </p:spPr>
        <p:txBody>
          <a:bodyPr vert="horz" wrap="square" lIns="0" tIns="39370" rIns="0" bIns="0" rtlCol="0">
            <a:spAutoFit/>
          </a:bodyPr>
          <a:lstStyle/>
          <a:p>
            <a:pPr marL="342900">
              <a:lnSpc>
                <a:spcPct val="100000"/>
              </a:lnSpc>
              <a:spcBef>
                <a:spcPts val="310"/>
              </a:spcBef>
            </a:pPr>
            <a:r>
              <a:rPr sz="1200" b="1" dirty="0">
                <a:latin typeface="Univers for BP"/>
                <a:cs typeface="Univers for BP"/>
              </a:rPr>
              <a:t>Other low-carbon energy sources and</a:t>
            </a:r>
            <a:r>
              <a:rPr sz="1200" b="1" spc="-100" dirty="0">
                <a:latin typeface="Univers for BP"/>
                <a:cs typeface="Univers for BP"/>
              </a:rPr>
              <a:t> </a:t>
            </a:r>
            <a:r>
              <a:rPr sz="1200" b="1" dirty="0">
                <a:latin typeface="Univers for BP"/>
                <a:cs typeface="Univers for BP"/>
              </a:rPr>
              <a:t>carriers</a:t>
            </a:r>
            <a:endParaRPr sz="1200">
              <a:latin typeface="Univers for BP"/>
              <a:cs typeface="Univers for BP"/>
            </a:endParaRPr>
          </a:p>
          <a:p>
            <a:pPr marL="379095" indent="-286385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pos="379095" algn="l"/>
                <a:tab pos="379730" algn="l"/>
              </a:tabLst>
            </a:pP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Hydrogen</a:t>
            </a:r>
            <a:endParaRPr sz="1200">
              <a:latin typeface="Univers for BP"/>
              <a:cs typeface="Univers for BP"/>
            </a:endParaRPr>
          </a:p>
          <a:p>
            <a:pPr marL="379095" indent="-286385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pos="379095" algn="l"/>
                <a:tab pos="379730" algn="l"/>
              </a:tabLst>
            </a:pP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Bioenergy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64152" y="3035807"/>
            <a:ext cx="4037329" cy="650875"/>
          </a:xfrm>
          <a:prstGeom prst="rect">
            <a:avLst/>
          </a:prstGeom>
          <a:solidFill>
            <a:srgbClr val="FFF9D0"/>
          </a:solidFill>
        </p:spPr>
        <p:txBody>
          <a:bodyPr vert="horz" wrap="square" lIns="0" tIns="406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20"/>
              </a:spcBef>
            </a:pPr>
            <a:r>
              <a:rPr sz="1200" b="1" spc="-5" dirty="0">
                <a:latin typeface="Univers for BP"/>
                <a:cs typeface="Univers for BP"/>
              </a:rPr>
              <a:t>Efficiency</a:t>
            </a:r>
            <a:endParaRPr sz="1200">
              <a:latin typeface="Univers for BP"/>
              <a:cs typeface="Univers for BP"/>
            </a:endParaRPr>
          </a:p>
          <a:p>
            <a:pPr marL="381000" indent="-28702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pos="380365" algn="l"/>
                <a:tab pos="381000" algn="l"/>
              </a:tabLst>
            </a:pP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Circular</a:t>
            </a:r>
            <a:r>
              <a:rPr sz="1200" spc="-80" dirty="0">
                <a:solidFill>
                  <a:srgbClr val="009900"/>
                </a:solidFill>
                <a:latin typeface="Univers for BP"/>
                <a:cs typeface="Univers for BP"/>
              </a:rPr>
              <a:t> </a:t>
            </a:r>
            <a:r>
              <a:rPr sz="1200" spc="-5" dirty="0">
                <a:solidFill>
                  <a:srgbClr val="009900"/>
                </a:solidFill>
                <a:latin typeface="Univers for BP"/>
                <a:cs typeface="Univers for BP"/>
              </a:rPr>
              <a:t>economy</a:t>
            </a:r>
            <a:endParaRPr sz="1200">
              <a:latin typeface="Univers for BP"/>
              <a:cs typeface="Univers for BP"/>
            </a:endParaRPr>
          </a:p>
          <a:p>
            <a:pPr marL="381000" indent="-287020">
              <a:lnSpc>
                <a:spcPct val="100000"/>
              </a:lnSpc>
              <a:spcBef>
                <a:spcPts val="5"/>
              </a:spcBef>
              <a:buClr>
                <a:srgbClr val="000000"/>
              </a:buClr>
              <a:buFont typeface="Arial"/>
              <a:buChar char="•"/>
              <a:tabLst>
                <a:tab pos="380365" algn="l"/>
                <a:tab pos="381000" algn="l"/>
              </a:tabLst>
            </a:pP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Process</a:t>
            </a:r>
            <a:r>
              <a:rPr sz="1200" spc="-55" dirty="0">
                <a:solidFill>
                  <a:srgbClr val="009900"/>
                </a:solidFill>
                <a:latin typeface="Univers for BP"/>
                <a:cs typeface="Univers for BP"/>
              </a:rPr>
              <a:t> </a:t>
            </a:r>
            <a:r>
              <a:rPr sz="1200" spc="-5" dirty="0">
                <a:solidFill>
                  <a:srgbClr val="009900"/>
                </a:solidFill>
                <a:latin typeface="Univers for BP"/>
                <a:cs typeface="Univers for BP"/>
              </a:rPr>
              <a:t>efficiency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73296" y="3837432"/>
            <a:ext cx="4037329" cy="833755"/>
          </a:xfrm>
          <a:prstGeom prst="rect">
            <a:avLst/>
          </a:prstGeom>
          <a:solidFill>
            <a:srgbClr val="FFF9D0"/>
          </a:solidFill>
        </p:spPr>
        <p:txBody>
          <a:bodyPr vert="horz" wrap="square" lIns="0" tIns="40640" rIns="0" bIns="0" rtlCol="0">
            <a:spAutoFit/>
          </a:bodyPr>
          <a:lstStyle/>
          <a:p>
            <a:pPr marL="890269">
              <a:lnSpc>
                <a:spcPct val="100000"/>
              </a:lnSpc>
              <a:spcBef>
                <a:spcPts val="320"/>
              </a:spcBef>
            </a:pPr>
            <a:r>
              <a:rPr sz="1200" b="1" dirty="0">
                <a:latin typeface="Univers for BP"/>
                <a:cs typeface="Univers for BP"/>
              </a:rPr>
              <a:t>Storage and </a:t>
            </a:r>
            <a:r>
              <a:rPr sz="1200" b="1" spc="-5" dirty="0">
                <a:latin typeface="Univers for BP"/>
                <a:cs typeface="Univers for BP"/>
              </a:rPr>
              <a:t>removal </a:t>
            </a:r>
            <a:r>
              <a:rPr sz="1200" b="1" dirty="0">
                <a:latin typeface="Univers for BP"/>
                <a:cs typeface="Univers for BP"/>
              </a:rPr>
              <a:t>of</a:t>
            </a:r>
            <a:r>
              <a:rPr sz="1200" b="1" spc="-90" dirty="0">
                <a:latin typeface="Univers for BP"/>
                <a:cs typeface="Univers for BP"/>
              </a:rPr>
              <a:t> </a:t>
            </a:r>
            <a:r>
              <a:rPr sz="1200" b="1" dirty="0">
                <a:latin typeface="Univers for BP"/>
                <a:cs typeface="Univers for BP"/>
              </a:rPr>
              <a:t>carbon</a:t>
            </a:r>
            <a:endParaRPr sz="1200">
              <a:latin typeface="Univers for BP"/>
              <a:cs typeface="Univers for BP"/>
            </a:endParaRPr>
          </a:p>
          <a:p>
            <a:pPr marL="380365" indent="-28702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pos="379730" algn="l"/>
                <a:tab pos="380365" algn="l"/>
              </a:tabLst>
            </a:pP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CCUS</a:t>
            </a:r>
            <a:endParaRPr sz="1200">
              <a:latin typeface="Univers for BP"/>
              <a:cs typeface="Univers for BP"/>
            </a:endParaRPr>
          </a:p>
          <a:p>
            <a:pPr marL="380365" marR="134620" indent="-28702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pos="379730" algn="l"/>
                <a:tab pos="380365" algn="l"/>
              </a:tabLst>
            </a:pP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Negative </a:t>
            </a:r>
            <a:r>
              <a:rPr sz="1200" spc="-5" dirty="0">
                <a:solidFill>
                  <a:srgbClr val="009900"/>
                </a:solidFill>
                <a:latin typeface="Univers for BP"/>
                <a:cs typeface="Univers for BP"/>
              </a:rPr>
              <a:t>emission </a:t>
            </a: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technologies, eg land carbon,  bioenergy </a:t>
            </a:r>
            <a:r>
              <a:rPr sz="1200" spc="-5" dirty="0">
                <a:solidFill>
                  <a:srgbClr val="009900"/>
                </a:solidFill>
                <a:latin typeface="Univers for BP"/>
                <a:cs typeface="Univers for BP"/>
              </a:rPr>
              <a:t>with </a:t>
            </a: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CCS</a:t>
            </a:r>
            <a:r>
              <a:rPr sz="1200" spc="-80" dirty="0">
                <a:solidFill>
                  <a:srgbClr val="009900"/>
                </a:solidFill>
                <a:latin typeface="Univers for BP"/>
                <a:cs typeface="Univers for BP"/>
              </a:rPr>
              <a:t> </a:t>
            </a:r>
            <a:r>
              <a:rPr sz="1200" dirty="0">
                <a:solidFill>
                  <a:srgbClr val="009900"/>
                </a:solidFill>
                <a:latin typeface="Univers for BP"/>
                <a:cs typeface="Univers for BP"/>
              </a:rPr>
              <a:t>(BECCS)</a:t>
            </a:r>
            <a:endParaRPr sz="1200">
              <a:latin typeface="Univers for BP"/>
              <a:cs typeface="Univers for BP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149096" y="1638300"/>
            <a:ext cx="2078989" cy="0"/>
          </a:xfrm>
          <a:custGeom>
            <a:avLst/>
            <a:gdLst/>
            <a:ahLst/>
            <a:cxnLst/>
            <a:rect l="l" t="t" r="r" b="b"/>
            <a:pathLst>
              <a:path w="2078989">
                <a:moveTo>
                  <a:pt x="0" y="0"/>
                </a:moveTo>
                <a:lnTo>
                  <a:pt x="2078736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955">
              <a:lnSpc>
                <a:spcPct val="100000"/>
              </a:lnSpc>
            </a:pPr>
            <a:r>
              <a:rPr spc="5" dirty="0"/>
              <a:t>CO</a:t>
            </a:r>
            <a:r>
              <a:rPr sz="1350" spc="7" baseline="-21604" dirty="0"/>
              <a:t>2 </a:t>
            </a:r>
            <a:r>
              <a:rPr sz="1400" spc="-5" dirty="0"/>
              <a:t>emissions </a:t>
            </a:r>
            <a:r>
              <a:rPr sz="1400" dirty="0"/>
              <a:t>in RT scenario in</a:t>
            </a:r>
            <a:r>
              <a:rPr sz="1400" spc="-55" dirty="0"/>
              <a:t> </a:t>
            </a:r>
            <a:r>
              <a:rPr sz="1400" dirty="0"/>
              <a:t>2040</a:t>
            </a:r>
            <a:endParaRPr sz="1400"/>
          </a:p>
          <a:p>
            <a:pPr marL="12700" marR="2453005" indent="15240">
              <a:lnSpc>
                <a:spcPct val="144700"/>
              </a:lnSpc>
              <a:spcBef>
                <a:spcPts val="760"/>
              </a:spcBef>
            </a:pPr>
            <a:r>
              <a:rPr sz="1200" b="0" spc="-5" dirty="0">
                <a:latin typeface="Univers for BP Light"/>
                <a:cs typeface="Univers for BP Light"/>
              </a:rPr>
              <a:t>Gt </a:t>
            </a:r>
            <a:r>
              <a:rPr sz="1200" b="0" dirty="0">
                <a:latin typeface="Univers for BP Light"/>
                <a:cs typeface="Univers for BP Light"/>
              </a:rPr>
              <a:t>of</a:t>
            </a:r>
            <a:r>
              <a:rPr sz="1200" b="0" spc="-80" dirty="0">
                <a:latin typeface="Univers for BP Light"/>
                <a:cs typeface="Univers for BP Light"/>
              </a:rPr>
              <a:t> </a:t>
            </a:r>
            <a:r>
              <a:rPr sz="1200" b="0" spc="-5" dirty="0">
                <a:latin typeface="Univers for BP Light"/>
                <a:cs typeface="Univers for BP Light"/>
              </a:rPr>
              <a:t>CO</a:t>
            </a:r>
            <a:r>
              <a:rPr sz="1200" b="0" spc="-7" baseline="-24305" dirty="0">
                <a:latin typeface="Univers for BP Light"/>
                <a:cs typeface="Univers for BP Light"/>
              </a:rPr>
              <a:t>2  </a:t>
            </a:r>
            <a:r>
              <a:rPr sz="1200" b="0" dirty="0">
                <a:latin typeface="Univers for BP Light"/>
                <a:cs typeface="Univers for BP Light"/>
              </a:rPr>
              <a:t>20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</a:pP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1190"/>
              </a:spcBef>
            </a:pPr>
            <a:r>
              <a:rPr sz="1200" b="0" dirty="0">
                <a:latin typeface="Univers for BP Light"/>
                <a:cs typeface="Univers for BP Light"/>
              </a:rPr>
              <a:t>16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</a:pPr>
            <a:endParaRPr sz="1200">
              <a:latin typeface="Univers for BP Light"/>
              <a:cs typeface="Univers for BP Light"/>
            </a:endParaRPr>
          </a:p>
          <a:p>
            <a:pPr marL="12700">
              <a:lnSpc>
                <a:spcPct val="100000"/>
              </a:lnSpc>
              <a:spcBef>
                <a:spcPts val="1190"/>
              </a:spcBef>
            </a:pPr>
            <a:r>
              <a:rPr sz="1200" b="0" dirty="0">
                <a:latin typeface="Univers for BP Light"/>
                <a:cs typeface="Univers for BP Light"/>
              </a:rPr>
              <a:t>12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</a:pPr>
            <a:endParaRPr sz="1200">
              <a:latin typeface="Univers for BP Light"/>
              <a:cs typeface="Univers for BP Light"/>
            </a:endParaRPr>
          </a:p>
          <a:p>
            <a:pPr marR="2858770" algn="ctr">
              <a:lnSpc>
                <a:spcPct val="100000"/>
              </a:lnSpc>
              <a:spcBef>
                <a:spcPts val="1190"/>
              </a:spcBef>
            </a:pPr>
            <a:r>
              <a:rPr sz="1200" b="0" dirty="0">
                <a:latin typeface="Univers for BP Light"/>
                <a:cs typeface="Univers for BP Light"/>
              </a:rPr>
              <a:t>8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</a:pPr>
            <a:endParaRPr sz="1200">
              <a:latin typeface="Univers for BP Light"/>
              <a:cs typeface="Univers for BP Light"/>
            </a:endParaRPr>
          </a:p>
          <a:p>
            <a:pPr marR="2858770" algn="ctr">
              <a:lnSpc>
                <a:spcPct val="100000"/>
              </a:lnSpc>
              <a:spcBef>
                <a:spcPts val="1190"/>
              </a:spcBef>
            </a:pPr>
            <a:r>
              <a:rPr sz="1200" b="0" dirty="0">
                <a:latin typeface="Univers for BP Light"/>
                <a:cs typeface="Univers for BP Light"/>
              </a:rPr>
              <a:t>4</a:t>
            </a:r>
            <a:endParaRPr sz="1200">
              <a:latin typeface="Univers for BP Light"/>
              <a:cs typeface="Univers for BP Light"/>
            </a:endParaRPr>
          </a:p>
          <a:p>
            <a:pPr>
              <a:lnSpc>
                <a:spcPct val="100000"/>
              </a:lnSpc>
            </a:pPr>
            <a:endParaRPr sz="1200">
              <a:latin typeface="Univers for BP Light"/>
              <a:cs typeface="Univers for BP Light"/>
            </a:endParaRPr>
          </a:p>
          <a:p>
            <a:pPr marR="2858770" algn="ctr">
              <a:lnSpc>
                <a:spcPct val="100000"/>
              </a:lnSpc>
              <a:spcBef>
                <a:spcPts val="1195"/>
              </a:spcBef>
            </a:pPr>
            <a:r>
              <a:rPr sz="1200" b="0" dirty="0">
                <a:latin typeface="Univers for BP Light"/>
                <a:cs typeface="Univers for BP Light"/>
              </a:rPr>
              <a:t>0</a:t>
            </a:r>
            <a:endParaRPr sz="1200">
              <a:latin typeface="Univers for BP Light"/>
              <a:cs typeface="Univers for BP Ligh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799588" y="2282951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FF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799588" y="2282951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31778" y="2229104"/>
            <a:ext cx="24384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ngs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799588" y="2630423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799588" y="2630423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217990" y="2576576"/>
            <a:ext cx="18732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5" dirty="0">
                <a:latin typeface="Univers for BP"/>
                <a:cs typeface="Univers for BP"/>
              </a:rPr>
              <a:t>t</a:t>
            </a: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y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799588" y="2977895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solidFill>
            <a:srgbClr val="009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799588" y="2977895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80" h="68580">
                <a:moveTo>
                  <a:pt x="0" y="68580"/>
                </a:moveTo>
                <a:lnTo>
                  <a:pt x="68580" y="68580"/>
                </a:lnTo>
                <a:lnTo>
                  <a:pt x="68580" y="0"/>
                </a:lnTo>
                <a:lnTo>
                  <a:pt x="0" y="0"/>
                </a:lnTo>
                <a:lnTo>
                  <a:pt x="0" y="68580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224062" y="2924048"/>
            <a:ext cx="27305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po</a:t>
            </a:r>
            <a:r>
              <a:rPr sz="1000" dirty="0">
                <a:latin typeface="Univers for BP"/>
                <a:cs typeface="Univers for BP"/>
              </a:rPr>
              <a:t>r</a:t>
            </a:r>
            <a:r>
              <a:rPr sz="1000" spc="-5" dirty="0">
                <a:latin typeface="Univers for BP"/>
                <a:cs typeface="Univers for BP"/>
              </a:rPr>
              <a:t>t</a:t>
            </a:r>
            <a:endParaRPr sz="1000">
              <a:latin typeface="Univers for BP"/>
              <a:cs typeface="Univers for BP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799588" y="332384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3"/>
                </a:moveTo>
                <a:lnTo>
                  <a:pt x="68580" y="70103"/>
                </a:lnTo>
                <a:lnTo>
                  <a:pt x="68580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6633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799588" y="3323844"/>
            <a:ext cx="68580" cy="70485"/>
          </a:xfrm>
          <a:custGeom>
            <a:avLst/>
            <a:gdLst/>
            <a:ahLst/>
            <a:cxnLst/>
            <a:rect l="l" t="t" r="r" b="b"/>
            <a:pathLst>
              <a:path w="68580" h="70485">
                <a:moveTo>
                  <a:pt x="0" y="70103"/>
                </a:moveTo>
                <a:lnTo>
                  <a:pt x="68580" y="70103"/>
                </a:lnTo>
                <a:lnTo>
                  <a:pt x="68580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ln w="9144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0" name="object 20"/>
          <p:cNvGraphicFramePr>
            <a:graphicFrameLocks noGrp="1"/>
          </p:cNvGraphicFramePr>
          <p:nvPr/>
        </p:nvGraphicFramePr>
        <p:xfrm>
          <a:off x="1144524" y="1901951"/>
          <a:ext cx="2092960" cy="24358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33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2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33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9560">
                <a:tc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9683">
                <a:tc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CC0033"/>
                    </a:solidFill>
                  </a:tcPr>
                </a:tc>
                <a:tc>
                  <a:txBody>
                    <a:bodyPr/>
                    <a:lstStyle/>
                    <a:p>
                      <a:pPr marL="28956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000" spc="5" dirty="0">
                          <a:latin typeface="Univers for BP"/>
                          <a:cs typeface="Univers for BP"/>
                        </a:rPr>
                        <a:t>B</a:t>
                      </a:r>
                      <a:r>
                        <a:rPr sz="1000" dirty="0">
                          <a:latin typeface="Univers for BP"/>
                          <a:cs typeface="Univers for BP"/>
                        </a:rPr>
                        <a:t>uildi</a:t>
                      </a:r>
                      <a:endParaRPr sz="1000">
                        <a:latin typeface="Univers for BP"/>
                        <a:cs typeface="Univers for BP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895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Univers for BP"/>
                          <a:cs typeface="Univers for BP"/>
                        </a:rPr>
                        <a:t>In</a:t>
                      </a:r>
                      <a:r>
                        <a:rPr sz="1000" spc="5" dirty="0">
                          <a:latin typeface="Univers for BP"/>
                          <a:cs typeface="Univers for BP"/>
                        </a:rPr>
                        <a:t>d</a:t>
                      </a:r>
                      <a:r>
                        <a:rPr sz="1000" dirty="0">
                          <a:latin typeface="Univers for BP"/>
                          <a:cs typeface="Univers for BP"/>
                        </a:rPr>
                        <a:t>us</a:t>
                      </a:r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28575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1168">
                <a:tc rowSpan="2"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CC0033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28956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Univers for BP"/>
                          <a:cs typeface="Univers for BP"/>
                        </a:rPr>
                        <a:t>T</a:t>
                      </a:r>
                      <a:r>
                        <a:rPr sz="1000" spc="-5" dirty="0">
                          <a:latin typeface="Univers for BP"/>
                          <a:cs typeface="Univers for BP"/>
                        </a:rPr>
                        <a:t>r</a:t>
                      </a:r>
                      <a:r>
                        <a:rPr sz="1000" spc="5" dirty="0">
                          <a:latin typeface="Univers for BP"/>
                          <a:cs typeface="Univers for BP"/>
                        </a:rPr>
                        <a:t>a</a:t>
                      </a:r>
                      <a:r>
                        <a:rPr sz="1000" dirty="0">
                          <a:latin typeface="Univers for BP"/>
                          <a:cs typeface="Univers for BP"/>
                        </a:rPr>
                        <a:t>ns</a:t>
                      </a:r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635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32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009ED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4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972">
                <a:tc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009EDF"/>
                    </a:solidFill>
                  </a:tcPr>
                </a:tc>
                <a:tc>
                  <a:txBody>
                    <a:bodyPr/>
                    <a:lstStyle/>
                    <a:p>
                      <a:pPr marL="28956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000" dirty="0">
                          <a:latin typeface="Univers for BP"/>
                          <a:cs typeface="Univers for BP"/>
                        </a:rPr>
                        <a:t>Powe</a:t>
                      </a:r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1143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4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3631">
                <a:tc rowSpan="2"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4">
                      <a:solidFill>
                        <a:srgbClr val="BEBEBE"/>
                      </a:solidFill>
                      <a:prstDash val="solid"/>
                    </a:lnB>
                    <a:solidFill>
                      <a:srgbClr val="009EDF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58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44">
                      <a:solidFill>
                        <a:srgbClr val="BEBEBE"/>
                      </a:solidFill>
                      <a:prstDash val="solid"/>
                    </a:lnR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Univers for BP"/>
                        <a:cs typeface="Univers for BP"/>
                      </a:endParaRPr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R w="9144">
                      <a:solidFill>
                        <a:srgbClr val="BEBEBE"/>
                      </a:solidFill>
                      <a:prstDash val="solid"/>
                    </a:lnR>
                    <a:lnT w="9144">
                      <a:solidFill>
                        <a:srgbClr val="BEBEBE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  <a:solidFill>
                      <a:srgbClr val="6633C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44">
                      <a:solidFill>
                        <a:srgbClr val="BEBEBE"/>
                      </a:solidFill>
                      <a:prstDash val="solid"/>
                    </a:lnL>
                    <a:lnT w="9143">
                      <a:solidFill>
                        <a:srgbClr val="D9D9D9"/>
                      </a:solidFill>
                      <a:prstDash val="solid"/>
                    </a:lnT>
                    <a:lnB w="9143">
                      <a:solidFill>
                        <a:srgbClr val="666666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2" name="object 2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ts val="1255"/>
              </a:lnSpc>
              <a:spcBef>
                <a:spcPts val="60"/>
              </a:spcBef>
            </a:pPr>
            <a:r>
              <a:rPr spc="-35" dirty="0"/>
              <a:t>2019 </a:t>
            </a:r>
            <a:r>
              <a:rPr spc="-40" dirty="0"/>
              <a:t>BP </a:t>
            </a:r>
            <a:r>
              <a:rPr spc="-30" dirty="0"/>
              <a:t>Energy</a:t>
            </a:r>
            <a:r>
              <a:rPr spc="-40" dirty="0"/>
              <a:t> </a:t>
            </a:r>
            <a:r>
              <a:rPr spc="-30" dirty="0"/>
              <a:t>Outlook</a:t>
            </a:r>
          </a:p>
          <a:p>
            <a:pPr marL="478790">
              <a:lnSpc>
                <a:spcPts val="1195"/>
              </a:lnSpc>
            </a:pP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© BP p.l.c.</a:t>
            </a:r>
            <a:r>
              <a:rPr sz="1000" b="0" i="0" spc="-80" dirty="0">
                <a:solidFill>
                  <a:srgbClr val="000000"/>
                </a:solidFill>
                <a:latin typeface="Univers for BP Light"/>
                <a:cs typeface="Univers for BP Light"/>
              </a:rPr>
              <a:t> </a:t>
            </a:r>
            <a:r>
              <a:rPr sz="1000" b="0" i="0" spc="-5" dirty="0">
                <a:solidFill>
                  <a:srgbClr val="000000"/>
                </a:solidFill>
                <a:latin typeface="Univers for BP Light"/>
                <a:cs typeface="Univers for BP Light"/>
              </a:rPr>
              <a:t>2019</a:t>
            </a:r>
            <a:endParaRPr sz="1000">
              <a:latin typeface="Univers for BP Light"/>
              <a:cs typeface="Univers for BP Ligh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17990" y="3271520"/>
            <a:ext cx="7493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Univers for BP"/>
                <a:cs typeface="Univers for BP"/>
              </a:rPr>
              <a:t>r</a:t>
            </a:r>
            <a:endParaRPr sz="1000">
              <a:latin typeface="Univers for BP"/>
              <a:cs typeface="Univers for BP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58078" y="3740200"/>
            <a:ext cx="2490470" cy="545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50"/>
              </a:lnSpc>
            </a:pPr>
            <a:r>
              <a:rPr sz="1800" b="1" dirty="0">
                <a:solidFill>
                  <a:srgbClr val="007833"/>
                </a:solidFill>
                <a:latin typeface="Univers for BP"/>
                <a:cs typeface="Univers for BP"/>
              </a:rPr>
              <a:t>Spencer</a:t>
            </a:r>
            <a:r>
              <a:rPr sz="1800" b="1" spc="-110" dirty="0">
                <a:solidFill>
                  <a:srgbClr val="007833"/>
                </a:solidFill>
                <a:latin typeface="Univers for BP"/>
                <a:cs typeface="Univers for BP"/>
              </a:rPr>
              <a:t> </a:t>
            </a:r>
            <a:r>
              <a:rPr sz="1800" b="1" dirty="0">
                <a:solidFill>
                  <a:srgbClr val="007833"/>
                </a:solidFill>
                <a:latin typeface="Univers for BP"/>
                <a:cs typeface="Univers for BP"/>
              </a:rPr>
              <a:t>Dale</a:t>
            </a:r>
            <a:endParaRPr sz="1800">
              <a:latin typeface="Univers for BP"/>
              <a:cs typeface="Univers for BP"/>
            </a:endParaRPr>
          </a:p>
          <a:p>
            <a:pPr marL="12700">
              <a:lnSpc>
                <a:spcPts val="2050"/>
              </a:lnSpc>
            </a:pPr>
            <a:r>
              <a:rPr sz="1800" dirty="0">
                <a:solidFill>
                  <a:srgbClr val="007833"/>
                </a:solidFill>
                <a:latin typeface="Univers for BP"/>
                <a:cs typeface="Univers for BP"/>
              </a:rPr>
              <a:t>Group chief</a:t>
            </a:r>
            <a:r>
              <a:rPr sz="1800" spc="-95" dirty="0">
                <a:solidFill>
                  <a:srgbClr val="007833"/>
                </a:solidFill>
                <a:latin typeface="Univers for BP"/>
                <a:cs typeface="Univers for BP"/>
              </a:rPr>
              <a:t> </a:t>
            </a:r>
            <a:r>
              <a:rPr sz="1800" dirty="0">
                <a:solidFill>
                  <a:srgbClr val="007833"/>
                </a:solidFill>
                <a:latin typeface="Univers for BP"/>
                <a:cs typeface="Univers for BP"/>
              </a:rPr>
              <a:t>economist</a:t>
            </a:r>
            <a:endParaRPr sz="1800">
              <a:latin typeface="Univers for BP"/>
              <a:cs typeface="Univers for BP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1416</Words>
  <Application>Microsoft Office PowerPoint</Application>
  <PresentationFormat>On-screen Show (16:9)</PresentationFormat>
  <Paragraphs>649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Calibri</vt:lpstr>
      <vt:lpstr>Times New Roman</vt:lpstr>
      <vt:lpstr>Univers for BP</vt:lpstr>
      <vt:lpstr>Univers for BP Light</vt:lpstr>
      <vt:lpstr>Wingdings 3</vt:lpstr>
      <vt:lpstr>Office Theme</vt:lpstr>
      <vt:lpstr>PowerPoint Presentation</vt:lpstr>
      <vt:lpstr>Energy Outlook scenarios</vt:lpstr>
      <vt:lpstr>Three windows on the energy transition</vt:lpstr>
      <vt:lpstr>Energy demand by sector</vt:lpstr>
      <vt:lpstr>Regional energy demand</vt:lpstr>
      <vt:lpstr>Increase in primary energy demand</vt:lpstr>
      <vt:lpstr>Global energy by fuel type</vt:lpstr>
      <vt:lpstr>Three windows on the energy transition</vt:lpstr>
      <vt:lpstr>Five key questions and uncertainties</vt:lpstr>
      <vt:lpstr>Five key questions and uncertainties</vt:lpstr>
      <vt:lpstr>Human development and energy consumption</vt:lpstr>
      <vt:lpstr>Dual challenge: more energy, less carbon</vt:lpstr>
      <vt:lpstr>Five key questions and uncertainties</vt:lpstr>
      <vt:lpstr>Demand for oil and other liquid fuels</vt:lpstr>
      <vt:lpstr>Demand for liquid fuels and plastics</vt:lpstr>
      <vt:lpstr>Demand and supply of oil</vt:lpstr>
      <vt:lpstr>Five key questions and uncertainties</vt:lpstr>
      <vt:lpstr>Less globalization scenario</vt:lpstr>
      <vt:lpstr>Alternative scenario: Less globalization</vt:lpstr>
      <vt:lpstr>Five key questions and uncertainties</vt:lpstr>
      <vt:lpstr>Renewable energy</vt:lpstr>
      <vt:lpstr>Speed of energy transition</vt:lpstr>
      <vt:lpstr>Five key questions and uncertainties</vt:lpstr>
      <vt:lpstr>CO2 emissions in ET scenario</vt:lpstr>
      <vt:lpstr>Rapid transition scenario: policy measures</vt:lpstr>
      <vt:lpstr>CO2 emissions</vt:lpstr>
      <vt:lpstr>Global energy demand and fuel mix</vt:lpstr>
      <vt:lpstr>Hard-to-abate carbon emissions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BP Energy Outlook 2019 – presentation slides</dc:title>
  <dc:subject>bp.com/energyoutlook</dc:subject>
  <dc:creator>BP p.l.c</dc:creator>
  <cp:lastModifiedBy>Alison Henry</cp:lastModifiedBy>
  <cp:revision>2</cp:revision>
  <dcterms:created xsi:type="dcterms:W3CDTF">2019-02-14T12:37:53Z</dcterms:created>
  <dcterms:modified xsi:type="dcterms:W3CDTF">2019-02-14T13:10:39Z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2019-02-14T00:00:00Z</vt:filetime>
  </property>
  <property fmtid="{D5CDD505-2E9C-101B-9397-08002B2CF9AE}" pid="3" name="Creator">
    <vt:lpwstr>Microsoft® PowerPoint® for Office 365</vt:lpwstr>
  </property>
  <property fmtid="{D5CDD505-2E9C-101B-9397-08002B2CF9AE}" pid="4" name="LastSaved">
    <vt:filetime>2019-02-14T00:00:00Z</vt:filetime>
  </property>
  <property fmtid="{D5CDD505-2E9C-101B-9397-08002B2CF9AE}" pid="5" name="MSIP_Label_569bf4a9-87bd-4dbf-a36c-1db5158e5def_Enabled">
    <vt:lpwstr>True</vt:lpwstr>
  </property>
  <property fmtid="{D5CDD505-2E9C-101B-9397-08002B2CF9AE}" pid="6" name="MSIP_Label_569bf4a9-87bd-4dbf-a36c-1db5158e5def_SiteId">
    <vt:lpwstr>ea80952e-a476-42d4-aaf4-5457852b0f7e</vt:lpwstr>
  </property>
  <property fmtid="{D5CDD505-2E9C-101B-9397-08002B2CF9AE}" pid="7" name="MSIP_Label_569bf4a9-87bd-4dbf-a36c-1db5158e5def_Owner">
    <vt:lpwstr>Alison.Henry2@uk.bp.com</vt:lpwstr>
  </property>
  <property fmtid="{D5CDD505-2E9C-101B-9397-08002B2CF9AE}" pid="8" name="MSIP_Label_569bf4a9-87bd-4dbf-a36c-1db5158e5def_SetDate">
    <vt:lpwstr>2019-02-14T13:10:09.0355257Z</vt:lpwstr>
  </property>
  <property fmtid="{D5CDD505-2E9C-101B-9397-08002B2CF9AE}" pid="9" name="MSIP_Label_569bf4a9-87bd-4dbf-a36c-1db5158e5def_Name">
    <vt:lpwstr>General</vt:lpwstr>
  </property>
  <property fmtid="{D5CDD505-2E9C-101B-9397-08002B2CF9AE}" pid="10" name="MSIP_Label_569bf4a9-87bd-4dbf-a36c-1db5158e5def_Application">
    <vt:lpwstr>Microsoft Azure Information Protection</vt:lpwstr>
  </property>
  <property fmtid="{D5CDD505-2E9C-101B-9397-08002B2CF9AE}" pid="11" name="MSIP_Label_569bf4a9-87bd-4dbf-a36c-1db5158e5def_Extended_MSFT_Method">
    <vt:lpwstr>Manual</vt:lpwstr>
  </property>
  <property fmtid="{D5CDD505-2E9C-101B-9397-08002B2CF9AE}" pid="12" name="Sensitivity">
    <vt:lpwstr>General</vt:lpwstr>
  </property>
</Properties>
</file>