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46"/>
  </p:notesMasterIdLst>
  <p:handoutMasterIdLst>
    <p:handoutMasterId r:id="rId47"/>
  </p:handoutMasterIdLst>
  <p:sldIdLst>
    <p:sldId id="337" r:id="rId2"/>
    <p:sldId id="357" r:id="rId3"/>
    <p:sldId id="358" r:id="rId4"/>
    <p:sldId id="359" r:id="rId5"/>
    <p:sldId id="360" r:id="rId6"/>
    <p:sldId id="361" r:id="rId7"/>
    <p:sldId id="367" r:id="rId8"/>
    <p:sldId id="368" r:id="rId9"/>
    <p:sldId id="290" r:id="rId10"/>
    <p:sldId id="332" r:id="rId11"/>
    <p:sldId id="268" r:id="rId12"/>
    <p:sldId id="331" r:id="rId13"/>
    <p:sldId id="270" r:id="rId14"/>
    <p:sldId id="297" r:id="rId15"/>
    <p:sldId id="335" r:id="rId16"/>
    <p:sldId id="298" r:id="rId17"/>
    <p:sldId id="333" r:id="rId18"/>
    <p:sldId id="336" r:id="rId19"/>
    <p:sldId id="338" r:id="rId20"/>
    <p:sldId id="339" r:id="rId21"/>
    <p:sldId id="340" r:id="rId22"/>
    <p:sldId id="341" r:id="rId23"/>
    <p:sldId id="342" r:id="rId24"/>
    <p:sldId id="343" r:id="rId25"/>
    <p:sldId id="369" r:id="rId26"/>
    <p:sldId id="344" r:id="rId27"/>
    <p:sldId id="345" r:id="rId28"/>
    <p:sldId id="346" r:id="rId29"/>
    <p:sldId id="347" r:id="rId30"/>
    <p:sldId id="348" r:id="rId31"/>
    <p:sldId id="349" r:id="rId32"/>
    <p:sldId id="350" r:id="rId33"/>
    <p:sldId id="351" r:id="rId34"/>
    <p:sldId id="352" r:id="rId35"/>
    <p:sldId id="353" r:id="rId36"/>
    <p:sldId id="354" r:id="rId37"/>
    <p:sldId id="355" r:id="rId38"/>
    <p:sldId id="356" r:id="rId39"/>
    <p:sldId id="362" r:id="rId40"/>
    <p:sldId id="363" r:id="rId41"/>
    <p:sldId id="364" r:id="rId42"/>
    <p:sldId id="370" r:id="rId43"/>
    <p:sldId id="365" r:id="rId44"/>
    <p:sldId id="366" r:id="rId45"/>
  </p:sldIdLst>
  <p:sldSz cx="9144000" cy="6858000" type="screen4x3"/>
  <p:notesSz cx="6718300" cy="9855200"/>
  <p:defaultTextStyle>
    <a:defPPr>
      <a:defRPr lang="en-US"/>
    </a:defPPr>
    <a:lvl1pPr algn="l" defTabSz="777875" rtl="0" eaLnBrk="0" fontAlgn="base" hangingPunct="0">
      <a:spcBef>
        <a:spcPct val="0"/>
      </a:spcBef>
      <a:spcAft>
        <a:spcPct val="0"/>
      </a:spcAft>
      <a:defRPr sz="1500" kern="1200">
        <a:solidFill>
          <a:schemeClr val="tx1"/>
        </a:solidFill>
        <a:latin typeface="UniversGT-Light" charset="0"/>
        <a:ea typeface="MS PGothic" panose="020B0600070205080204" pitchFamily="34" charset="-128"/>
        <a:cs typeface="+mn-cs"/>
      </a:defRPr>
    </a:lvl1pPr>
    <a:lvl2pPr marL="388938" indent="68263" algn="l" defTabSz="777875" rtl="0" eaLnBrk="0" fontAlgn="base" hangingPunct="0">
      <a:spcBef>
        <a:spcPct val="0"/>
      </a:spcBef>
      <a:spcAft>
        <a:spcPct val="0"/>
      </a:spcAft>
      <a:defRPr sz="1500" kern="1200">
        <a:solidFill>
          <a:schemeClr val="tx1"/>
        </a:solidFill>
        <a:latin typeface="UniversGT-Light" charset="0"/>
        <a:ea typeface="MS PGothic" panose="020B0600070205080204" pitchFamily="34" charset="-128"/>
        <a:cs typeface="+mn-cs"/>
      </a:defRPr>
    </a:lvl2pPr>
    <a:lvl3pPr marL="777875" indent="136525" algn="l" defTabSz="777875" rtl="0" eaLnBrk="0" fontAlgn="base" hangingPunct="0">
      <a:spcBef>
        <a:spcPct val="0"/>
      </a:spcBef>
      <a:spcAft>
        <a:spcPct val="0"/>
      </a:spcAft>
      <a:defRPr sz="1500" kern="1200">
        <a:solidFill>
          <a:schemeClr val="tx1"/>
        </a:solidFill>
        <a:latin typeface="UniversGT-Light" charset="0"/>
        <a:ea typeface="MS PGothic" panose="020B0600070205080204" pitchFamily="34" charset="-128"/>
        <a:cs typeface="+mn-cs"/>
      </a:defRPr>
    </a:lvl3pPr>
    <a:lvl4pPr marL="1168400" indent="203200" algn="l" defTabSz="777875" rtl="0" eaLnBrk="0" fontAlgn="base" hangingPunct="0">
      <a:spcBef>
        <a:spcPct val="0"/>
      </a:spcBef>
      <a:spcAft>
        <a:spcPct val="0"/>
      </a:spcAft>
      <a:defRPr sz="1500" kern="1200">
        <a:solidFill>
          <a:schemeClr val="tx1"/>
        </a:solidFill>
        <a:latin typeface="UniversGT-Light" charset="0"/>
        <a:ea typeface="MS PGothic" panose="020B0600070205080204" pitchFamily="34" charset="-128"/>
        <a:cs typeface="+mn-cs"/>
      </a:defRPr>
    </a:lvl4pPr>
    <a:lvl5pPr marL="1557338" indent="271463" algn="l" defTabSz="777875" rtl="0" eaLnBrk="0" fontAlgn="base" hangingPunct="0">
      <a:spcBef>
        <a:spcPct val="0"/>
      </a:spcBef>
      <a:spcAft>
        <a:spcPct val="0"/>
      </a:spcAft>
      <a:defRPr sz="1500" kern="1200">
        <a:solidFill>
          <a:schemeClr val="tx1"/>
        </a:solidFill>
        <a:latin typeface="UniversGT-Light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UniversGT-Light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UniversGT-Light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UniversGT-Light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UniversGT-Light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79">
          <p15:clr>
            <a:srgbClr val="A4A3A4"/>
          </p15:clr>
        </p15:guide>
        <p15:guide id="2" orient="horz">
          <p15:clr>
            <a:srgbClr val="A4A3A4"/>
          </p15:clr>
        </p15:guide>
        <p15:guide id="3" orient="horz" pos="635">
          <p15:clr>
            <a:srgbClr val="A4A3A4"/>
          </p15:clr>
        </p15:guide>
        <p15:guide id="4" pos="3061">
          <p15:clr>
            <a:srgbClr val="A4A3A4"/>
          </p15:clr>
        </p15:guide>
        <p15:guide id="5" pos="278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09"/>
    <p:restoredTop sz="94674"/>
  </p:normalViewPr>
  <p:slideViewPr>
    <p:cSldViewPr>
      <p:cViewPr varScale="1">
        <p:scale>
          <a:sx n="99" d="100"/>
          <a:sy n="99" d="100"/>
        </p:scale>
        <p:origin x="1542" y="78"/>
      </p:cViewPr>
      <p:guideLst>
        <p:guide orient="horz" pos="1179"/>
        <p:guide orient="horz"/>
        <p:guide orient="horz" pos="635"/>
        <p:guide pos="3061"/>
        <p:guide pos="278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5" d="100"/>
        <a:sy n="3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D66A31E-3102-4240-9A67-56EA93DFB82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1475" cy="492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7403DE-F692-114B-B27C-16D9709F82B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05238" y="0"/>
            <a:ext cx="2911475" cy="492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fld id="{4FF8FEEB-C2A4-4ED7-8C4D-4D1942DC4A0A}" type="datetime1">
              <a:rPr lang="en-US" altLang="en-US"/>
              <a:pPr>
                <a:defRPr/>
              </a:pPr>
              <a:t>6/11/2019</a:t>
            </a:fld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EAFE13-65C4-9F48-9572-A6AE8DCC1B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61488"/>
            <a:ext cx="2911475" cy="492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60EF1C-7E39-FB49-9D14-533C829712F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05238" y="9361488"/>
            <a:ext cx="2911475" cy="492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charset="0"/>
                <a:ea typeface="MS PGothic" charset="-128"/>
              </a:defRPr>
            </a:lvl1pPr>
          </a:lstStyle>
          <a:p>
            <a:pPr>
              <a:defRPr/>
            </a:pPr>
            <a:fld id="{58F412FA-6077-4E39-9932-509124EE737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7C4564A-95D3-BE4C-98EB-31C3A9F0911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1475" cy="492125"/>
          </a:xfrm>
          <a:prstGeom prst="rect">
            <a:avLst/>
          </a:prstGeom>
        </p:spPr>
        <p:txBody>
          <a:bodyPr vert="horz" wrap="square" lIns="87426" tIns="43713" rIns="87426" bIns="4371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100">
                <a:latin typeface="Calibri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0FAB8C-B570-F448-979D-93942C46569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05238" y="0"/>
            <a:ext cx="2911475" cy="492125"/>
          </a:xfrm>
          <a:prstGeom prst="rect">
            <a:avLst/>
          </a:prstGeom>
        </p:spPr>
        <p:txBody>
          <a:bodyPr vert="horz" wrap="square" lIns="87426" tIns="43713" rIns="87426" bIns="4371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latin typeface="Calibri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fld id="{D0DE03C8-3D1A-4B5A-9F61-A97532B53B1C}" type="datetime1">
              <a:rPr lang="en-GB" altLang="en-US"/>
              <a:pPr>
                <a:defRPr/>
              </a:pPr>
              <a:t>11/06/2019</a:t>
            </a:fld>
            <a:endParaRPr lang="en-GB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6B75206-44C5-6446-A10A-ED9D900A609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9775"/>
            <a:ext cx="4924425" cy="3694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426" tIns="43713" rIns="87426" bIns="43713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E81DB33-6FEB-3842-9418-57F74E868B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1513" y="4679950"/>
            <a:ext cx="5375275" cy="4435475"/>
          </a:xfrm>
          <a:prstGeom prst="rect">
            <a:avLst/>
          </a:prstGeom>
        </p:spPr>
        <p:txBody>
          <a:bodyPr vert="horz" wrap="square" lIns="87426" tIns="43713" rIns="87426" bIns="437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  <a:endParaRPr lang="en-GB" alt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009990-713B-8940-B9BA-4A5C816915F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361488"/>
            <a:ext cx="2911475" cy="492125"/>
          </a:xfrm>
          <a:prstGeom prst="rect">
            <a:avLst/>
          </a:prstGeom>
        </p:spPr>
        <p:txBody>
          <a:bodyPr vert="horz" wrap="square" lIns="87426" tIns="43713" rIns="87426" bIns="4371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100">
                <a:latin typeface="Calibri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02BF3D-7185-1C47-9F74-7B15CCEE3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05238" y="9361488"/>
            <a:ext cx="2911475" cy="492125"/>
          </a:xfrm>
          <a:prstGeom prst="rect">
            <a:avLst/>
          </a:prstGeom>
        </p:spPr>
        <p:txBody>
          <a:bodyPr vert="horz" wrap="square" lIns="87426" tIns="43713" rIns="87426" bIns="4371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latin typeface="Calibri" charset="0"/>
                <a:ea typeface="MS PGothic" charset="-128"/>
              </a:defRPr>
            </a:lvl1pPr>
          </a:lstStyle>
          <a:p>
            <a:pPr>
              <a:defRPr/>
            </a:pPr>
            <a:fld id="{50E395E1-A0B3-48D2-8E61-CF3EC11A69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777875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MS PGothic" pitchFamily="34" charset="-128"/>
        <a:cs typeface="MS PGothic" pitchFamily="34" charset="-128"/>
      </a:defRPr>
    </a:lvl1pPr>
    <a:lvl2pPr marL="388938" algn="l" defTabSz="777875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MS PGothic" pitchFamily="34" charset="-128"/>
        <a:cs typeface="MS PGothic" pitchFamily="34" charset="-128"/>
      </a:defRPr>
    </a:lvl2pPr>
    <a:lvl3pPr marL="777875" algn="l" defTabSz="777875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MS PGothic" pitchFamily="34" charset="-128"/>
        <a:cs typeface="MS PGothic" pitchFamily="34" charset="-128"/>
      </a:defRPr>
    </a:lvl3pPr>
    <a:lvl4pPr marL="1168400" algn="l" defTabSz="777875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MS PGothic" pitchFamily="34" charset="-128"/>
        <a:cs typeface="MS PGothic" pitchFamily="34" charset="-128"/>
      </a:defRPr>
    </a:lvl4pPr>
    <a:lvl5pPr marL="1557338" algn="l" defTabSz="777875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MS PGothic" pitchFamily="34" charset="-128"/>
        <a:cs typeface="MS PGothic" pitchFamily="34" charset="-128"/>
      </a:defRPr>
    </a:lvl5pPr>
    <a:lvl6pPr marL="1948129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37755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27381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17007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Slide Image Placeholder 1">
            <a:extLst>
              <a:ext uri="{FF2B5EF4-FFF2-40B4-BE49-F238E27FC236}">
                <a16:creationId xmlns:a16="http://schemas.microsoft.com/office/drawing/2014/main" id="{F9F03EAA-7C17-4F30-B12D-C1B55A8530D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8" name="Notes Placeholder 2">
            <a:extLst>
              <a:ext uri="{FF2B5EF4-FFF2-40B4-BE49-F238E27FC236}">
                <a16:creationId xmlns:a16="http://schemas.microsoft.com/office/drawing/2014/main" id="{64E95794-0671-4243-9AF0-1431162A69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219" name="Slide Number Placeholder 3">
            <a:extLst>
              <a:ext uri="{FF2B5EF4-FFF2-40B4-BE49-F238E27FC236}">
                <a16:creationId xmlns:a16="http://schemas.microsoft.com/office/drawing/2014/main" id="{FF35C4F6-F1FC-4B29-9D82-C357A964C4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C3CE5AC-4C86-4A4D-B939-90D0962BE17F}" type="slidenum">
              <a:rPr lang="en-GB" altLang="en-US" sz="1100" smtClean="0"/>
              <a:pPr>
                <a:spcBef>
                  <a:spcPct val="0"/>
                </a:spcBef>
              </a:pPr>
              <a:t>3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Slide Image Placeholder 1">
            <a:extLst>
              <a:ext uri="{FF2B5EF4-FFF2-40B4-BE49-F238E27FC236}">
                <a16:creationId xmlns:a16="http://schemas.microsoft.com/office/drawing/2014/main" id="{659D5AC6-BCB0-4761-B7C5-5C1877EB342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6" name="Notes Placeholder 2">
            <a:extLst>
              <a:ext uri="{FF2B5EF4-FFF2-40B4-BE49-F238E27FC236}">
                <a16:creationId xmlns:a16="http://schemas.microsoft.com/office/drawing/2014/main" id="{47D06501-7DB8-40C9-84FD-90412E50A2A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1267" name="Slide Number Placeholder 3">
            <a:extLst>
              <a:ext uri="{FF2B5EF4-FFF2-40B4-BE49-F238E27FC236}">
                <a16:creationId xmlns:a16="http://schemas.microsoft.com/office/drawing/2014/main" id="{1734F6C7-CD24-4F79-8300-A195636748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364A814-619E-4AFE-B3C6-BDE14B8CDCD8}" type="slidenum">
              <a:rPr lang="en-GB" altLang="en-US" sz="1100" smtClean="0"/>
              <a:pPr>
                <a:spcBef>
                  <a:spcPct val="0"/>
                </a:spcBef>
              </a:pPr>
              <a:t>4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lide Image Placeholder 1">
            <a:extLst>
              <a:ext uri="{FF2B5EF4-FFF2-40B4-BE49-F238E27FC236}">
                <a16:creationId xmlns:a16="http://schemas.microsoft.com/office/drawing/2014/main" id="{48AA4B7A-ACC0-4607-866E-0FB74BCD434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4" name="Notes Placeholder 2">
            <a:extLst>
              <a:ext uri="{FF2B5EF4-FFF2-40B4-BE49-F238E27FC236}">
                <a16:creationId xmlns:a16="http://schemas.microsoft.com/office/drawing/2014/main" id="{4B4A1C0A-3553-4607-BF03-92AD1B143FE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3315" name="Slide Number Placeholder 3">
            <a:extLst>
              <a:ext uri="{FF2B5EF4-FFF2-40B4-BE49-F238E27FC236}">
                <a16:creationId xmlns:a16="http://schemas.microsoft.com/office/drawing/2014/main" id="{20DF5224-EC77-40D9-9A43-7B1AAE1A33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0420285-21AD-47F9-AF50-6B96E0B563D1}" type="slidenum">
              <a:rPr lang="en-GB" altLang="en-US" sz="1100" smtClean="0"/>
              <a:pPr>
                <a:spcBef>
                  <a:spcPct val="0"/>
                </a:spcBef>
              </a:pPr>
              <a:t>5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>
            <a:extLst>
              <a:ext uri="{FF2B5EF4-FFF2-40B4-BE49-F238E27FC236}">
                <a16:creationId xmlns:a16="http://schemas.microsoft.com/office/drawing/2014/main" id="{4BF1B37F-6F5E-4033-B722-7B08917245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es Placeholder 2">
            <a:extLst>
              <a:ext uri="{FF2B5EF4-FFF2-40B4-BE49-F238E27FC236}">
                <a16:creationId xmlns:a16="http://schemas.microsoft.com/office/drawing/2014/main" id="{DA048401-2C68-4FEF-B299-F85C8899F6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9459" name="Slide Number Placeholder 3">
            <a:extLst>
              <a:ext uri="{FF2B5EF4-FFF2-40B4-BE49-F238E27FC236}">
                <a16:creationId xmlns:a16="http://schemas.microsoft.com/office/drawing/2014/main" id="{F18AEA6A-E797-4ED0-A534-3D374DA3AE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9DA536B0-E081-4121-A06A-B1BBD79E1E37}" type="slidenum">
              <a:rPr lang="en-GB" altLang="en-US" sz="1100" smtClean="0"/>
              <a:pPr>
                <a:spcBef>
                  <a:spcPct val="0"/>
                </a:spcBef>
              </a:pPr>
              <a:t>10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>
            <a:extLst>
              <a:ext uri="{FF2B5EF4-FFF2-40B4-BE49-F238E27FC236}">
                <a16:creationId xmlns:a16="http://schemas.microsoft.com/office/drawing/2014/main" id="{09706E6E-38A7-4860-A82C-E4695C59821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6" name="Notes Placeholder 2">
            <a:extLst>
              <a:ext uri="{FF2B5EF4-FFF2-40B4-BE49-F238E27FC236}">
                <a16:creationId xmlns:a16="http://schemas.microsoft.com/office/drawing/2014/main" id="{AD32A452-860D-40E5-9770-A2423E91D23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1507" name="Slide Number Placeholder 3">
            <a:extLst>
              <a:ext uri="{FF2B5EF4-FFF2-40B4-BE49-F238E27FC236}">
                <a16:creationId xmlns:a16="http://schemas.microsoft.com/office/drawing/2014/main" id="{F0D864DE-358E-4D22-A9D9-0B8E24CD04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74DAC5A-99B7-4067-8C0F-82ACA8D56D48}" type="slidenum">
              <a:rPr lang="en-GB" altLang="en-US" sz="1100" smtClean="0"/>
              <a:pPr>
                <a:spcBef>
                  <a:spcPct val="0"/>
                </a:spcBef>
              </a:pPr>
              <a:t>11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B0714BDA-A016-466D-8119-9C0AF744B06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8BE6B415-EFCB-4B75-8E86-04D07D81574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8ED52460-E963-4BBE-967B-4BE503CBA2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AD99CBB5-016B-4730-9373-B05C06FF7977}" type="slidenum">
              <a:rPr lang="en-GB" altLang="en-US" sz="1100" smtClean="0"/>
              <a:pPr>
                <a:spcBef>
                  <a:spcPct val="0"/>
                </a:spcBef>
              </a:pPr>
              <a:t>12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>
            <a:extLst>
              <a:ext uri="{FF2B5EF4-FFF2-40B4-BE49-F238E27FC236}">
                <a16:creationId xmlns:a16="http://schemas.microsoft.com/office/drawing/2014/main" id="{74DA2956-6B02-4DD7-8F8D-675A4381FE8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2" name="Notes Placeholder 2">
            <a:extLst>
              <a:ext uri="{FF2B5EF4-FFF2-40B4-BE49-F238E27FC236}">
                <a16:creationId xmlns:a16="http://schemas.microsoft.com/office/drawing/2014/main" id="{7EC5DE37-4924-4772-AF25-0A1B63C50A4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5603" name="Slide Number Placeholder 3">
            <a:extLst>
              <a:ext uri="{FF2B5EF4-FFF2-40B4-BE49-F238E27FC236}">
                <a16:creationId xmlns:a16="http://schemas.microsoft.com/office/drawing/2014/main" id="{5D39BCA7-A79F-4F3C-A509-537EF2B684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C060AC7-F95F-4136-8BDB-9EAFBDF06839}" type="slidenum">
              <a:rPr lang="en-GB" altLang="en-US" sz="1100" smtClean="0"/>
              <a:pPr>
                <a:spcBef>
                  <a:spcPct val="0"/>
                </a:spcBef>
              </a:pPr>
              <a:t>13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>
            <a:extLst>
              <a:ext uri="{FF2B5EF4-FFF2-40B4-BE49-F238E27FC236}">
                <a16:creationId xmlns:a16="http://schemas.microsoft.com/office/drawing/2014/main" id="{387853BA-11BB-4EE6-91B8-C2786CF228B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Notes Placeholder 2">
            <a:extLst>
              <a:ext uri="{FF2B5EF4-FFF2-40B4-BE49-F238E27FC236}">
                <a16:creationId xmlns:a16="http://schemas.microsoft.com/office/drawing/2014/main" id="{18A505F3-6C9D-420D-8DC9-D967A1715F3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7651" name="Slide Number Placeholder 3">
            <a:extLst>
              <a:ext uri="{FF2B5EF4-FFF2-40B4-BE49-F238E27FC236}">
                <a16:creationId xmlns:a16="http://schemas.microsoft.com/office/drawing/2014/main" id="{216BC03A-4BC5-4397-BAB6-9A79EEDE29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B1983FE-F232-4EFD-B7FD-DB5C94B214D0}" type="slidenum">
              <a:rPr lang="en-GB" altLang="en-US" sz="1100" smtClean="0"/>
              <a:pPr>
                <a:spcBef>
                  <a:spcPct val="0"/>
                </a:spcBef>
              </a:pPr>
              <a:t>14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E02FEAF2-9ED2-4FE1-BE2A-7631D280E1C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304E5D87-D8D6-476A-BE89-41AA52FF27B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B233681C-F549-45E1-BA27-2F04EAE721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64A67EFC-5AB3-4F5D-A40C-1F73856165C7}" type="slidenum">
              <a:rPr lang="en-GB" altLang="en-US" sz="1100" smtClean="0"/>
              <a:pPr>
                <a:spcBef>
                  <a:spcPct val="0"/>
                </a:spcBef>
              </a:pPr>
              <a:t>15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>
            <a:extLst>
              <a:ext uri="{FF2B5EF4-FFF2-40B4-BE49-F238E27FC236}">
                <a16:creationId xmlns:a16="http://schemas.microsoft.com/office/drawing/2014/main" id="{32EBD877-CB5B-4340-B913-4BB9587B373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Notes Placeholder 2">
            <a:extLst>
              <a:ext uri="{FF2B5EF4-FFF2-40B4-BE49-F238E27FC236}">
                <a16:creationId xmlns:a16="http://schemas.microsoft.com/office/drawing/2014/main" id="{31877AE3-DEC9-43EC-9099-A112972BA31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1747" name="Slide Number Placeholder 3">
            <a:extLst>
              <a:ext uri="{FF2B5EF4-FFF2-40B4-BE49-F238E27FC236}">
                <a16:creationId xmlns:a16="http://schemas.microsoft.com/office/drawing/2014/main" id="{A51489BC-298D-4C9E-A613-82DD0D79B9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205F2796-9A6B-4C9F-9005-C7282688FA61}" type="slidenum">
              <a:rPr lang="en-GB" altLang="en-US" sz="1100" smtClean="0"/>
              <a:pPr>
                <a:spcBef>
                  <a:spcPct val="0"/>
                </a:spcBef>
              </a:pPr>
              <a:t>16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>
            <a:extLst>
              <a:ext uri="{FF2B5EF4-FFF2-40B4-BE49-F238E27FC236}">
                <a16:creationId xmlns:a16="http://schemas.microsoft.com/office/drawing/2014/main" id="{17F46456-8BB5-4B07-B4D5-9EA0DA66B64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Notes Placeholder 2">
            <a:extLst>
              <a:ext uri="{FF2B5EF4-FFF2-40B4-BE49-F238E27FC236}">
                <a16:creationId xmlns:a16="http://schemas.microsoft.com/office/drawing/2014/main" id="{B108193C-5CE1-4A43-A309-D4F68148729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3795" name="Slide Number Placeholder 3">
            <a:extLst>
              <a:ext uri="{FF2B5EF4-FFF2-40B4-BE49-F238E27FC236}">
                <a16:creationId xmlns:a16="http://schemas.microsoft.com/office/drawing/2014/main" id="{2A0DA1B9-8D24-46B0-8979-217F3D7FF3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64ACC6CE-2983-45B0-A736-D19B1FB32449}" type="slidenum">
              <a:rPr lang="en-GB" altLang="en-US" sz="1100" smtClean="0"/>
              <a:pPr>
                <a:spcBef>
                  <a:spcPct val="0"/>
                </a:spcBef>
              </a:pPr>
              <a:t>17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>
            <a:extLst>
              <a:ext uri="{FF2B5EF4-FFF2-40B4-BE49-F238E27FC236}">
                <a16:creationId xmlns:a16="http://schemas.microsoft.com/office/drawing/2014/main" id="{36EA3057-A5A4-48C1-B941-FD349E8720B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2" name="Notes Placeholder 2">
            <a:extLst>
              <a:ext uri="{FF2B5EF4-FFF2-40B4-BE49-F238E27FC236}">
                <a16:creationId xmlns:a16="http://schemas.microsoft.com/office/drawing/2014/main" id="{AF879294-AA80-4CEC-A0DF-1D3EF867A7D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5843" name="Slide Number Placeholder 3">
            <a:extLst>
              <a:ext uri="{FF2B5EF4-FFF2-40B4-BE49-F238E27FC236}">
                <a16:creationId xmlns:a16="http://schemas.microsoft.com/office/drawing/2014/main" id="{1B5C9BE2-F798-4FF1-B96C-A9F9218994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1CCB30E-1376-4824-8E4D-9771814C4857}" type="slidenum">
              <a:rPr lang="en-GB" altLang="en-US" sz="1100" smtClean="0"/>
              <a:pPr>
                <a:spcBef>
                  <a:spcPct val="0"/>
                </a:spcBef>
              </a:pPr>
              <a:t>18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Image Placeholder 1">
            <a:extLst>
              <a:ext uri="{FF2B5EF4-FFF2-40B4-BE49-F238E27FC236}">
                <a16:creationId xmlns:a16="http://schemas.microsoft.com/office/drawing/2014/main" id="{29D24700-F50D-4E43-8B51-8D602F5A91B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4" name="Notes Placeholder 2">
            <a:extLst>
              <a:ext uri="{FF2B5EF4-FFF2-40B4-BE49-F238E27FC236}">
                <a16:creationId xmlns:a16="http://schemas.microsoft.com/office/drawing/2014/main" id="{8EFAB624-90FC-4E50-954C-603AE92CAF1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8915" name="Slide Number Placeholder 3">
            <a:extLst>
              <a:ext uri="{FF2B5EF4-FFF2-40B4-BE49-F238E27FC236}">
                <a16:creationId xmlns:a16="http://schemas.microsoft.com/office/drawing/2014/main" id="{54DD50CD-F100-4F47-BB77-4242786B34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69A955AA-DCDE-4069-9E32-FEDB06A8BD84}" type="slidenum">
              <a:rPr lang="en-GB" altLang="en-US" sz="1100" smtClean="0"/>
              <a:pPr>
                <a:spcBef>
                  <a:spcPct val="0"/>
                </a:spcBef>
              </a:pPr>
              <a:t>20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>
            <a:extLst>
              <a:ext uri="{FF2B5EF4-FFF2-40B4-BE49-F238E27FC236}">
                <a16:creationId xmlns:a16="http://schemas.microsoft.com/office/drawing/2014/main" id="{2D4F3D15-64D2-4D6D-917F-3A313B6DE8E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2" name="Notes Placeholder 2">
            <a:extLst>
              <a:ext uri="{FF2B5EF4-FFF2-40B4-BE49-F238E27FC236}">
                <a16:creationId xmlns:a16="http://schemas.microsoft.com/office/drawing/2014/main" id="{9CD4B734-D2D7-419C-B307-192C3FEC31D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0963" name="Slide Number Placeholder 3">
            <a:extLst>
              <a:ext uri="{FF2B5EF4-FFF2-40B4-BE49-F238E27FC236}">
                <a16:creationId xmlns:a16="http://schemas.microsoft.com/office/drawing/2014/main" id="{22C43773-F934-44D3-9CE8-461FE88E70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30DFB2D-799C-4D79-81DF-A1D2A13DF56D}" type="slidenum">
              <a:rPr lang="en-GB" altLang="en-US" sz="1100" smtClean="0"/>
              <a:pPr>
                <a:spcBef>
                  <a:spcPct val="0"/>
                </a:spcBef>
              </a:pPr>
              <a:t>21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Image Placeholder 1">
            <a:extLst>
              <a:ext uri="{FF2B5EF4-FFF2-40B4-BE49-F238E27FC236}">
                <a16:creationId xmlns:a16="http://schemas.microsoft.com/office/drawing/2014/main" id="{CA4D3C02-F3D8-4A03-9B8D-E00C7A285F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0" name="Notes Placeholder 2">
            <a:extLst>
              <a:ext uri="{FF2B5EF4-FFF2-40B4-BE49-F238E27FC236}">
                <a16:creationId xmlns:a16="http://schemas.microsoft.com/office/drawing/2014/main" id="{EF4D2588-63DE-48E2-95BD-B4A6BD829D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3011" name="Slide Number Placeholder 3">
            <a:extLst>
              <a:ext uri="{FF2B5EF4-FFF2-40B4-BE49-F238E27FC236}">
                <a16:creationId xmlns:a16="http://schemas.microsoft.com/office/drawing/2014/main" id="{7ED655BF-DEC2-4990-8BA2-698E7EB8F7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9C728DD-B340-4405-8638-E0149E14AE5C}" type="slidenum">
              <a:rPr lang="en-GB" altLang="en-US" sz="1100" smtClean="0"/>
              <a:pPr>
                <a:spcBef>
                  <a:spcPct val="0"/>
                </a:spcBef>
              </a:pPr>
              <a:t>22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Image Placeholder 1">
            <a:extLst>
              <a:ext uri="{FF2B5EF4-FFF2-40B4-BE49-F238E27FC236}">
                <a16:creationId xmlns:a16="http://schemas.microsoft.com/office/drawing/2014/main" id="{05918038-875D-4944-8B6C-5A6E3E42F46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8" name="Notes Placeholder 2">
            <a:extLst>
              <a:ext uri="{FF2B5EF4-FFF2-40B4-BE49-F238E27FC236}">
                <a16:creationId xmlns:a16="http://schemas.microsoft.com/office/drawing/2014/main" id="{08377636-C957-4849-831E-A078F555DC5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5059" name="Slide Number Placeholder 3">
            <a:extLst>
              <a:ext uri="{FF2B5EF4-FFF2-40B4-BE49-F238E27FC236}">
                <a16:creationId xmlns:a16="http://schemas.microsoft.com/office/drawing/2014/main" id="{BCF98E62-3269-489D-9BDD-0C569BA492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4A4B3A82-C466-42EA-A809-DAF89627C6F0}" type="slidenum">
              <a:rPr lang="en-GB" altLang="en-US" sz="1100" smtClean="0"/>
              <a:pPr>
                <a:spcBef>
                  <a:spcPct val="0"/>
                </a:spcBef>
              </a:pPr>
              <a:t>23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>
            <a:extLst>
              <a:ext uri="{FF2B5EF4-FFF2-40B4-BE49-F238E27FC236}">
                <a16:creationId xmlns:a16="http://schemas.microsoft.com/office/drawing/2014/main" id="{F45D0F62-595B-4191-BA88-E2204FC49D1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6" name="Notes Placeholder 2">
            <a:extLst>
              <a:ext uri="{FF2B5EF4-FFF2-40B4-BE49-F238E27FC236}">
                <a16:creationId xmlns:a16="http://schemas.microsoft.com/office/drawing/2014/main" id="{265006FD-3642-4930-A068-7A806D62637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7107" name="Slide Number Placeholder 3">
            <a:extLst>
              <a:ext uri="{FF2B5EF4-FFF2-40B4-BE49-F238E27FC236}">
                <a16:creationId xmlns:a16="http://schemas.microsoft.com/office/drawing/2014/main" id="{E6DF47C6-2A0C-4301-B3D4-9C2B14F540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69DE4BF-0842-436B-9ACB-1C66B7049D6D}" type="slidenum">
              <a:rPr lang="en-GB" altLang="en-US" sz="1100" smtClean="0"/>
              <a:pPr>
                <a:spcBef>
                  <a:spcPct val="0"/>
                </a:spcBef>
              </a:pPr>
              <a:t>24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>
            <a:extLst>
              <a:ext uri="{FF2B5EF4-FFF2-40B4-BE49-F238E27FC236}">
                <a16:creationId xmlns:a16="http://schemas.microsoft.com/office/drawing/2014/main" id="{CFEE6D00-EA73-4CA0-90F1-B8A471366A9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4" name="Notes Placeholder 2">
            <a:extLst>
              <a:ext uri="{FF2B5EF4-FFF2-40B4-BE49-F238E27FC236}">
                <a16:creationId xmlns:a16="http://schemas.microsoft.com/office/drawing/2014/main" id="{887A4794-1994-474B-A786-1BB5562284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9155" name="Slide Number Placeholder 3">
            <a:extLst>
              <a:ext uri="{FF2B5EF4-FFF2-40B4-BE49-F238E27FC236}">
                <a16:creationId xmlns:a16="http://schemas.microsoft.com/office/drawing/2014/main" id="{98D5CA2B-AE65-48D2-BCC9-070193BCC8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11235DB-7973-4AFE-A2F1-3FAF2792B9E3}" type="slidenum">
              <a:rPr lang="en-GB" altLang="en-US" sz="1100" smtClean="0"/>
              <a:pPr>
                <a:spcBef>
                  <a:spcPct val="0"/>
                </a:spcBef>
              </a:pPr>
              <a:t>25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Image Placeholder 1">
            <a:extLst>
              <a:ext uri="{FF2B5EF4-FFF2-40B4-BE49-F238E27FC236}">
                <a16:creationId xmlns:a16="http://schemas.microsoft.com/office/drawing/2014/main" id="{09E6D1A2-F50A-4B92-B705-4DD5A5AC0B8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2" name="Notes Placeholder 2">
            <a:extLst>
              <a:ext uri="{FF2B5EF4-FFF2-40B4-BE49-F238E27FC236}">
                <a16:creationId xmlns:a16="http://schemas.microsoft.com/office/drawing/2014/main" id="{2DD660FC-D7BE-4693-ADC4-57AC0CD9FE2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1203" name="Slide Number Placeholder 3">
            <a:extLst>
              <a:ext uri="{FF2B5EF4-FFF2-40B4-BE49-F238E27FC236}">
                <a16:creationId xmlns:a16="http://schemas.microsoft.com/office/drawing/2014/main" id="{8EDE8F6A-A3EF-449B-89D8-3221A2374C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1B9B5FA-397D-4CCD-ADE5-AA94D6268D64}" type="slidenum">
              <a:rPr lang="en-GB" altLang="en-US" sz="1100" smtClean="0"/>
              <a:pPr>
                <a:spcBef>
                  <a:spcPct val="0"/>
                </a:spcBef>
              </a:pPr>
              <a:t>26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>
            <a:extLst>
              <a:ext uri="{FF2B5EF4-FFF2-40B4-BE49-F238E27FC236}">
                <a16:creationId xmlns:a16="http://schemas.microsoft.com/office/drawing/2014/main" id="{6894DE1F-2181-4A9E-8C30-69A3BDD32CE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4" name="Notes Placeholder 2">
            <a:extLst>
              <a:ext uri="{FF2B5EF4-FFF2-40B4-BE49-F238E27FC236}">
                <a16:creationId xmlns:a16="http://schemas.microsoft.com/office/drawing/2014/main" id="{523E10AC-AB0C-44CF-A5B5-A0C85C06BFF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4275" name="Slide Number Placeholder 3">
            <a:extLst>
              <a:ext uri="{FF2B5EF4-FFF2-40B4-BE49-F238E27FC236}">
                <a16:creationId xmlns:a16="http://schemas.microsoft.com/office/drawing/2014/main" id="{BBD5DE52-585D-463C-A42B-942F63035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20C56C18-7061-463F-A8E9-14C95FC8EABD}" type="slidenum">
              <a:rPr lang="en-GB" altLang="en-US" sz="1100" smtClean="0"/>
              <a:pPr>
                <a:spcBef>
                  <a:spcPct val="0"/>
                </a:spcBef>
              </a:pPr>
              <a:t>28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>
            <a:extLst>
              <a:ext uri="{FF2B5EF4-FFF2-40B4-BE49-F238E27FC236}">
                <a16:creationId xmlns:a16="http://schemas.microsoft.com/office/drawing/2014/main" id="{CD8B7DF3-ECE9-45CF-9032-4322616F7B6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2" name="Notes Placeholder 2">
            <a:extLst>
              <a:ext uri="{FF2B5EF4-FFF2-40B4-BE49-F238E27FC236}">
                <a16:creationId xmlns:a16="http://schemas.microsoft.com/office/drawing/2014/main" id="{EA4AC12A-59A4-4E40-B44A-D0F3EAECCCB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6323" name="Slide Number Placeholder 3">
            <a:extLst>
              <a:ext uri="{FF2B5EF4-FFF2-40B4-BE49-F238E27FC236}">
                <a16:creationId xmlns:a16="http://schemas.microsoft.com/office/drawing/2014/main" id="{13A31C6E-10B9-4C5B-B4D3-7670AFC9A1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B0BF180-C459-4A50-A069-D513466A8BC4}" type="slidenum">
              <a:rPr lang="en-GB" altLang="en-US" sz="1100" smtClean="0"/>
              <a:pPr>
                <a:spcBef>
                  <a:spcPct val="0"/>
                </a:spcBef>
              </a:pPr>
              <a:t>29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>
            <a:extLst>
              <a:ext uri="{FF2B5EF4-FFF2-40B4-BE49-F238E27FC236}">
                <a16:creationId xmlns:a16="http://schemas.microsoft.com/office/drawing/2014/main" id="{35A87195-6785-4570-A9DE-9F78731404F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0" name="Notes Placeholder 2">
            <a:extLst>
              <a:ext uri="{FF2B5EF4-FFF2-40B4-BE49-F238E27FC236}">
                <a16:creationId xmlns:a16="http://schemas.microsoft.com/office/drawing/2014/main" id="{A76F6C78-1162-4DA6-B2EF-12DDA5DA477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8371" name="Slide Number Placeholder 3">
            <a:extLst>
              <a:ext uri="{FF2B5EF4-FFF2-40B4-BE49-F238E27FC236}">
                <a16:creationId xmlns:a16="http://schemas.microsoft.com/office/drawing/2014/main" id="{6AC4DFC2-11B4-4A27-B7E3-651ED342B9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43BFC4A3-0970-431F-B955-916E8080D028}" type="slidenum">
              <a:rPr lang="en-GB" altLang="en-US" sz="1100" smtClean="0"/>
              <a:pPr>
                <a:spcBef>
                  <a:spcPct val="0"/>
                </a:spcBef>
              </a:pPr>
              <a:t>30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Slide Image Placeholder 1">
            <a:extLst>
              <a:ext uri="{FF2B5EF4-FFF2-40B4-BE49-F238E27FC236}">
                <a16:creationId xmlns:a16="http://schemas.microsoft.com/office/drawing/2014/main" id="{FF77DBE1-A4CD-448C-9E68-E7C74E8A374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8" name="Notes Placeholder 2">
            <a:extLst>
              <a:ext uri="{FF2B5EF4-FFF2-40B4-BE49-F238E27FC236}">
                <a16:creationId xmlns:a16="http://schemas.microsoft.com/office/drawing/2014/main" id="{04FFB074-F0F2-4406-B45C-398A3706935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60419" name="Slide Number Placeholder 3">
            <a:extLst>
              <a:ext uri="{FF2B5EF4-FFF2-40B4-BE49-F238E27FC236}">
                <a16:creationId xmlns:a16="http://schemas.microsoft.com/office/drawing/2014/main" id="{4325DA19-37E3-4953-B373-1BF2C35DE8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F8C00125-1371-4A3F-B976-71D2816DA7F1}" type="slidenum">
              <a:rPr lang="en-GB" altLang="en-US" sz="1100" smtClean="0"/>
              <a:pPr>
                <a:spcBef>
                  <a:spcPct val="0"/>
                </a:spcBef>
              </a:pPr>
              <a:t>31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lide Image Placeholder 1">
            <a:extLst>
              <a:ext uri="{FF2B5EF4-FFF2-40B4-BE49-F238E27FC236}">
                <a16:creationId xmlns:a16="http://schemas.microsoft.com/office/drawing/2014/main" id="{A6BDB088-89C5-4AE7-A604-E3216FE05F2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0" name="Notes Placeholder 2">
            <a:extLst>
              <a:ext uri="{FF2B5EF4-FFF2-40B4-BE49-F238E27FC236}">
                <a16:creationId xmlns:a16="http://schemas.microsoft.com/office/drawing/2014/main" id="{BE16D3E8-2C12-448A-93A1-CFA7E5E9EB7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68611" name="Slide Number Placeholder 3">
            <a:extLst>
              <a:ext uri="{FF2B5EF4-FFF2-40B4-BE49-F238E27FC236}">
                <a16:creationId xmlns:a16="http://schemas.microsoft.com/office/drawing/2014/main" id="{F5058C49-E388-445E-999F-7F5BAF3FEC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29AA1DA-BB64-4034-8A2C-F3B4C0BCD116}" type="slidenum">
              <a:rPr lang="en-GB" altLang="en-US" sz="1100" smtClean="0"/>
              <a:pPr>
                <a:spcBef>
                  <a:spcPct val="0"/>
                </a:spcBef>
              </a:pPr>
              <a:t>38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Slide Image Placeholder 1">
            <a:extLst>
              <a:ext uri="{FF2B5EF4-FFF2-40B4-BE49-F238E27FC236}">
                <a16:creationId xmlns:a16="http://schemas.microsoft.com/office/drawing/2014/main" id="{3D881F03-B4EE-4090-BF2B-B0363DED681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2" name="Notes Placeholder 2">
            <a:extLst>
              <a:ext uri="{FF2B5EF4-FFF2-40B4-BE49-F238E27FC236}">
                <a16:creationId xmlns:a16="http://schemas.microsoft.com/office/drawing/2014/main" id="{50922B86-A3C1-49E7-AB73-9FE890AB7C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1683" name="Slide Number Placeholder 3">
            <a:extLst>
              <a:ext uri="{FF2B5EF4-FFF2-40B4-BE49-F238E27FC236}">
                <a16:creationId xmlns:a16="http://schemas.microsoft.com/office/drawing/2014/main" id="{C98B5FA7-6A1B-42B4-84E6-5E667C0097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AF4007E1-E7C6-4C8F-97FF-B4F7C71A710E}" type="slidenum">
              <a:rPr lang="en-GB" altLang="en-US" sz="1100" smtClean="0"/>
              <a:pPr>
                <a:spcBef>
                  <a:spcPct val="0"/>
                </a:spcBef>
              </a:pPr>
              <a:t>40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Slide Image Placeholder 1">
            <a:extLst>
              <a:ext uri="{FF2B5EF4-FFF2-40B4-BE49-F238E27FC236}">
                <a16:creationId xmlns:a16="http://schemas.microsoft.com/office/drawing/2014/main" id="{8A395A88-2D39-4F55-A3A9-BF02D0B12CF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0" name="Notes Placeholder 2">
            <a:extLst>
              <a:ext uri="{FF2B5EF4-FFF2-40B4-BE49-F238E27FC236}">
                <a16:creationId xmlns:a16="http://schemas.microsoft.com/office/drawing/2014/main" id="{33C045D9-96AE-4276-A64C-9E0113C0581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3731" name="Slide Number Placeholder 3">
            <a:extLst>
              <a:ext uri="{FF2B5EF4-FFF2-40B4-BE49-F238E27FC236}">
                <a16:creationId xmlns:a16="http://schemas.microsoft.com/office/drawing/2014/main" id="{2925D5D2-AB68-4764-95F2-EF7DB8122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4CB78F10-1A52-4843-8928-C49A67F11EBB}" type="slidenum">
              <a:rPr lang="en-GB" altLang="en-US" sz="1100" smtClean="0"/>
              <a:pPr>
                <a:spcBef>
                  <a:spcPct val="0"/>
                </a:spcBef>
              </a:pPr>
              <a:t>41</a:t>
            </a:fld>
            <a:endParaRPr lang="en-GB" altLang="en-US" sz="110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Slide Image Placeholder 1">
            <a:extLst>
              <a:ext uri="{FF2B5EF4-FFF2-40B4-BE49-F238E27FC236}">
                <a16:creationId xmlns:a16="http://schemas.microsoft.com/office/drawing/2014/main" id="{F0239F73-E067-43F1-B138-C39D30086C6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8" name="Notes Placeholder 2">
            <a:extLst>
              <a:ext uri="{FF2B5EF4-FFF2-40B4-BE49-F238E27FC236}">
                <a16:creationId xmlns:a16="http://schemas.microsoft.com/office/drawing/2014/main" id="{4EF0F89E-209F-424E-A9FF-1BA54EDC8BF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5779" name="Slide Number Placeholder 3">
            <a:extLst>
              <a:ext uri="{FF2B5EF4-FFF2-40B4-BE49-F238E27FC236}">
                <a16:creationId xmlns:a16="http://schemas.microsoft.com/office/drawing/2014/main" id="{8D8007BD-D198-42E5-8D5D-3282AA12C0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777875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241B81A7-4CE8-4BB5-AE3A-AACFE17B0E7F}" type="slidenum">
              <a:rPr lang="en-GB" altLang="en-US" sz="1100" smtClean="0"/>
              <a:pPr>
                <a:spcBef>
                  <a:spcPct val="0"/>
                </a:spcBef>
              </a:pPr>
              <a:t>42</a:t>
            </a:fld>
            <a:endParaRPr lang="en-GB" altLang="en-US" sz="11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CF610D-D2E4-43C6-939B-6F1D643E10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9538" y="287338"/>
            <a:ext cx="108267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0000" y="2640000"/>
            <a:ext cx="7310769" cy="2520000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ts val="6000"/>
              </a:lnSpc>
              <a:defRPr sz="5000" spc="-85" baseline="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0000" y="349932"/>
            <a:ext cx="7310769" cy="1800000"/>
          </a:xfrm>
        </p:spPr>
        <p:txBody>
          <a:bodyPr lIns="0" tIns="0" rIns="0" bIns="0">
            <a:normAutofit/>
          </a:bodyPr>
          <a:lstStyle>
            <a:lvl1pPr marL="0" indent="0" algn="l">
              <a:lnSpc>
                <a:spcPts val="3100"/>
              </a:lnSpc>
              <a:buNone/>
              <a:defRPr sz="3000" spc="-34" baseline="0">
                <a:solidFill>
                  <a:schemeClr val="accent1"/>
                </a:solidFill>
              </a:defRPr>
            </a:lvl1pPr>
            <a:lvl2pPr marL="389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8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77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5754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448EA26-4FB8-493A-8E7A-937F6B957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550" y="333375"/>
            <a:ext cx="573088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730021"/>
            <a:ext cx="8424000" cy="466731"/>
          </a:xfrm>
        </p:spPr>
        <p:txBody>
          <a:bodyPr lIns="0" tIns="0" rIns="0" bIns="0" anchor="t">
            <a:normAutofit/>
          </a:bodyPr>
          <a:lstStyle>
            <a:lvl1pPr algn="l">
              <a:lnSpc>
                <a:spcPts val="3100"/>
              </a:lnSpc>
              <a:defRPr sz="2400" spc="-85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00" y="1340768"/>
            <a:ext cx="8424000" cy="4851231"/>
          </a:xfrm>
        </p:spPr>
        <p:txBody>
          <a:bodyPr lIns="0" tIns="0" rIns="0" bIns="0">
            <a:normAutofit/>
          </a:bodyPr>
          <a:lstStyle>
            <a:lvl1pPr marL="184075" indent="-216000">
              <a:lnSpc>
                <a:spcPts val="2200"/>
              </a:lnSpc>
              <a:spcBef>
                <a:spcPts val="0"/>
              </a:spcBef>
              <a:defRPr sz="2200" spc="-17" baseline="0"/>
            </a:lvl1pPr>
            <a:lvl2pPr marL="432000" indent="-216000">
              <a:lnSpc>
                <a:spcPts val="2200"/>
              </a:lnSpc>
              <a:spcBef>
                <a:spcPts val="0"/>
              </a:spcBef>
              <a:buFont typeface="Arial" pitchFamily="34" charset="0"/>
              <a:buChar char="•"/>
              <a:defRPr sz="2200" spc="-17" baseline="0"/>
            </a:lvl2pPr>
            <a:lvl3pPr marL="648000" indent="-216000">
              <a:lnSpc>
                <a:spcPts val="2200"/>
              </a:lnSpc>
              <a:spcBef>
                <a:spcPts val="0"/>
              </a:spcBef>
              <a:buFont typeface="Arial" pitchFamily="34" charset="0"/>
              <a:buChar char="•"/>
              <a:defRPr sz="2200" spc="-17" baseline="0"/>
            </a:lvl3pPr>
            <a:lvl4pPr marL="864000" indent="-216000">
              <a:lnSpc>
                <a:spcPts val="2200"/>
              </a:lnSpc>
              <a:spcBef>
                <a:spcPts val="0"/>
              </a:spcBef>
              <a:buFont typeface="Arial" pitchFamily="34" charset="0"/>
              <a:buChar char="•"/>
              <a:defRPr sz="2200" spc="-17" baseline="0"/>
            </a:lvl4pPr>
            <a:lvl5pPr marL="1080000" indent="-216000">
              <a:lnSpc>
                <a:spcPts val="2200"/>
              </a:lnSpc>
              <a:spcBef>
                <a:spcPts val="0"/>
              </a:spcBef>
              <a:buFont typeface="Arial" pitchFamily="34" charset="0"/>
              <a:buChar char="•"/>
              <a:defRPr sz="2200" spc="-17" baseline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552EE8-45A4-4BB1-9415-D0A63D1C8C5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740400" y="6300788"/>
            <a:ext cx="3043238" cy="358775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ts val="1000"/>
              </a:lnSpc>
              <a:defRPr sz="800">
                <a:solidFill>
                  <a:schemeClr val="tx2"/>
                </a:solidFill>
                <a:latin typeface="UniversGT-Light" charset="0"/>
                <a:ea typeface="MS PGothic" pitchFamily="34" charset="-128"/>
              </a:defRPr>
            </a:lvl1pPr>
          </a:lstStyle>
          <a:p>
            <a:pPr>
              <a:defRPr/>
            </a:pPr>
            <a:r>
              <a:rPr lang="en-GB" altLang="en-US"/>
              <a:t>BP Statistical Review of World Energy 2019</a:t>
            </a:r>
          </a:p>
          <a:p>
            <a:pPr>
              <a:defRPr/>
            </a:pPr>
            <a:r>
              <a:rPr lang="en-GB" altLang="en-US"/>
              <a:t>© BP </a:t>
            </a:r>
            <a:r>
              <a:rPr lang="en-GB" altLang="en-US" err="1"/>
              <a:t>p.l.c</a:t>
            </a:r>
            <a:r>
              <a:rPr lang="en-GB" altLang="en-US"/>
              <a:t>. 2019</a:t>
            </a:r>
          </a:p>
        </p:txBody>
      </p:sp>
    </p:spTree>
    <p:extLst>
      <p:ext uri="{BB962C8B-B14F-4D97-AF65-F5344CB8AC3E}">
        <p14:creationId xmlns:p14="http://schemas.microsoft.com/office/powerpoint/2010/main" val="2557422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8988297-D072-4950-AAC4-32DEEFC489F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7925" tIns="38963" rIns="77925" bIns="3896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18B387F-7F6E-41E1-AAA8-934A7E9E455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7925" tIns="38963" rIns="77925" bIns="3896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</p:sldLayoutIdLst>
  <p:hf sldNum="0" hdr="0"/>
  <p:txStyles>
    <p:titleStyle>
      <a:lvl1pPr algn="ctr" defTabSz="777875" rtl="0" eaLnBrk="0" fontAlgn="base" hangingPunct="0">
        <a:spcBef>
          <a:spcPct val="0"/>
        </a:spcBef>
        <a:spcAft>
          <a:spcPct val="0"/>
        </a:spcAft>
        <a:defRPr sz="3700" kern="1200">
          <a:solidFill>
            <a:schemeClr val="tx1"/>
          </a:solidFill>
          <a:latin typeface="+mj-lt"/>
          <a:ea typeface="MS PGothic" pitchFamily="34" charset="-128"/>
          <a:cs typeface="MS PGothic" pitchFamily="34" charset="-128"/>
        </a:defRPr>
      </a:lvl1pPr>
      <a:lvl2pPr algn="ctr" defTabSz="777875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UniversGT-Light" pitchFamily="-84" charset="0"/>
          <a:ea typeface="MS PGothic" pitchFamily="34" charset="-128"/>
          <a:cs typeface="MS PGothic" pitchFamily="34" charset="-128"/>
        </a:defRPr>
      </a:lvl2pPr>
      <a:lvl3pPr algn="ctr" defTabSz="777875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UniversGT-Light" pitchFamily="-84" charset="0"/>
          <a:ea typeface="MS PGothic" pitchFamily="34" charset="-128"/>
          <a:cs typeface="MS PGothic" pitchFamily="34" charset="-128"/>
        </a:defRPr>
      </a:lvl3pPr>
      <a:lvl4pPr algn="ctr" defTabSz="777875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UniversGT-Light" pitchFamily="-84" charset="0"/>
          <a:ea typeface="MS PGothic" pitchFamily="34" charset="-128"/>
          <a:cs typeface="MS PGothic" pitchFamily="34" charset="-128"/>
        </a:defRPr>
      </a:lvl4pPr>
      <a:lvl5pPr algn="ctr" defTabSz="777875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UniversGT-Light" pitchFamily="-84" charset="0"/>
          <a:ea typeface="MS PGothic" pitchFamily="34" charset="-128"/>
          <a:cs typeface="MS PGothic" pitchFamily="34" charset="-128"/>
        </a:defRPr>
      </a:lvl5pPr>
      <a:lvl6pPr marL="457200" algn="ctr" defTabSz="777875" rtl="0" fontAlgn="base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UniversGT-Light" pitchFamily="-84" charset="0"/>
          <a:ea typeface="MS PGothic" pitchFamily="34" charset="-128"/>
        </a:defRPr>
      </a:lvl6pPr>
      <a:lvl7pPr marL="914400" algn="ctr" defTabSz="777875" rtl="0" fontAlgn="base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UniversGT-Light" pitchFamily="-84" charset="0"/>
          <a:ea typeface="MS PGothic" pitchFamily="34" charset="-128"/>
        </a:defRPr>
      </a:lvl7pPr>
      <a:lvl8pPr marL="1371600" algn="ctr" defTabSz="777875" rtl="0" fontAlgn="base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UniversGT-Light" pitchFamily="-84" charset="0"/>
          <a:ea typeface="MS PGothic" pitchFamily="34" charset="-128"/>
        </a:defRPr>
      </a:lvl8pPr>
      <a:lvl9pPr marL="1828800" algn="ctr" defTabSz="777875" rtl="0" fontAlgn="base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UniversGT-Light" pitchFamily="-84" charset="0"/>
          <a:ea typeface="MS PGothic" pitchFamily="34" charset="-128"/>
        </a:defRPr>
      </a:lvl9pPr>
    </p:titleStyle>
    <p:bodyStyle>
      <a:lvl1pPr marL="292100" indent="-292100" algn="l" defTabSz="777875" rtl="0" eaLnBrk="0" fontAlgn="base" hangingPunct="0">
        <a:lnSpc>
          <a:spcPts val="1875"/>
        </a:lnSpc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MS PGothic" pitchFamily="34" charset="-128"/>
          <a:cs typeface="MS PGothic" pitchFamily="34" charset="-128"/>
        </a:defRPr>
      </a:lvl1pPr>
      <a:lvl2pPr marL="631825" indent="-242888" algn="l" defTabSz="777875" rtl="0" eaLnBrk="0" fontAlgn="base" hangingPunct="0">
        <a:lnSpc>
          <a:spcPts val="1875"/>
        </a:lnSpc>
        <a:spcBef>
          <a:spcPct val="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MS PGothic" pitchFamily="34" charset="-128"/>
          <a:cs typeface="MS PGothic" pitchFamily="34" charset="-128"/>
        </a:defRPr>
      </a:lvl2pPr>
      <a:lvl3pPr marL="973138" indent="-193675" algn="l" defTabSz="777875" rtl="0" eaLnBrk="0" fontAlgn="base" hangingPunct="0">
        <a:lnSpc>
          <a:spcPts val="1875"/>
        </a:lnSpc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MS PGothic" pitchFamily="34" charset="-128"/>
          <a:cs typeface="MS PGothic" pitchFamily="34" charset="-128"/>
        </a:defRPr>
      </a:lvl3pPr>
      <a:lvl4pPr marL="1363663" indent="-193675" algn="l" defTabSz="777875" rtl="0" eaLnBrk="0" fontAlgn="base" hangingPunct="0">
        <a:lnSpc>
          <a:spcPts val="1875"/>
        </a:lnSpc>
        <a:spcBef>
          <a:spcPct val="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MS PGothic" pitchFamily="34" charset="-128"/>
          <a:cs typeface="MS PGothic" pitchFamily="34" charset="-128"/>
        </a:defRPr>
      </a:lvl4pPr>
      <a:lvl5pPr marL="1752600" indent="-193675" algn="l" defTabSz="777875" rtl="0" eaLnBrk="0" fontAlgn="base" hangingPunct="0">
        <a:lnSpc>
          <a:spcPts val="1875"/>
        </a:lnSpc>
        <a:spcBef>
          <a:spcPct val="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MS PGothic" pitchFamily="34" charset="-128"/>
          <a:cs typeface="MS PGothic" pitchFamily="34" charset="-128"/>
        </a:defRPr>
      </a:lvl5pPr>
      <a:lvl6pPr marL="2142942" indent="-194813" algn="l" defTabSz="77925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568" indent="-194813" algn="l" defTabSz="77925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194" indent="-194813" algn="l" defTabSz="77925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820" indent="-194813" algn="l" defTabSz="77925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9626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9252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68878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58503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48129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7755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81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007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Box 3">
            <a:extLst>
              <a:ext uri="{FF2B5EF4-FFF2-40B4-BE49-F238E27FC236}">
                <a16:creationId xmlns:a16="http://schemas.microsoft.com/office/drawing/2014/main" id="{2465A2E2-3283-4257-81FE-545EDCE38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4638" y="6523038"/>
            <a:ext cx="2447925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700">
                <a:solidFill>
                  <a:srgbClr val="006F59"/>
                </a:solidFill>
                <a:latin typeface="UniversGT-LightOblique"/>
                <a:ea typeface="UniversGT-LightOblique"/>
                <a:cs typeface="UniversGT-LightOblique"/>
              </a:rPr>
              <a:t>bp.com/statisticalreview        #BPstats</a:t>
            </a:r>
          </a:p>
        </p:txBody>
      </p:sp>
      <p:sp>
        <p:nvSpPr>
          <p:cNvPr id="6146" name="TextBox 5">
            <a:extLst>
              <a:ext uri="{FF2B5EF4-FFF2-40B4-BE49-F238E27FC236}">
                <a16:creationId xmlns:a16="http://schemas.microsoft.com/office/drawing/2014/main" id="{5C38E0D2-C763-4A51-AEA9-E31D90CCFD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16913" y="6538913"/>
            <a:ext cx="89535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600">
                <a:solidFill>
                  <a:srgbClr val="006F59"/>
                </a:solidFill>
                <a:latin typeface="UniversGT-LightOblique"/>
                <a:ea typeface="UniversGT-LightOblique"/>
                <a:cs typeface="UniversGT-LightOblique"/>
              </a:rPr>
              <a:t>© BP p.I.c.2019</a:t>
            </a:r>
          </a:p>
        </p:txBody>
      </p:sp>
      <p:pic>
        <p:nvPicPr>
          <p:cNvPr id="6147" name="Picture 2">
            <a:extLst>
              <a:ext uri="{FF2B5EF4-FFF2-40B4-BE49-F238E27FC236}">
                <a16:creationId xmlns:a16="http://schemas.microsoft.com/office/drawing/2014/main" id="{A7F27A86-90BD-4877-B097-C46729189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388" y="1341438"/>
            <a:ext cx="4051300" cy="419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24E75-3F80-614F-83AE-C8F2D3A57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749300"/>
            <a:ext cx="8423275" cy="4667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>
                <a:solidFill>
                  <a:srgbClr val="693890"/>
                </a:solidFill>
                <a:ea typeface="MS PGothic" charset="-128"/>
              </a:rPr>
              <a:t>Primary energy</a:t>
            </a:r>
          </a:p>
        </p:txBody>
      </p:sp>
      <p:sp>
        <p:nvSpPr>
          <p:cNvPr id="7170" name="Footer Placeholder 3">
            <a:extLst>
              <a:ext uri="{FF2B5EF4-FFF2-40B4-BE49-F238E27FC236}">
                <a16:creationId xmlns:a16="http://schemas.microsoft.com/office/drawing/2014/main" id="{797034F4-8EB2-4572-9F6A-4170C804E7C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>
            <a:extLst>
              <a:ext uri="{FF2B5EF4-FFF2-40B4-BE49-F238E27FC236}">
                <a16:creationId xmlns:a16="http://schemas.microsoft.com/office/drawing/2014/main" id="{CD2BFF18-3505-41DF-A8B4-4069F8634D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5" y="1550988"/>
            <a:ext cx="8434388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Title 1">
            <a:extLst>
              <a:ext uri="{FF2B5EF4-FFF2-40B4-BE49-F238E27FC236}">
                <a16:creationId xmlns:a16="http://schemas.microsoft.com/office/drawing/2014/main" id="{5067BED7-91AB-4A2F-8863-B840542A61C5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693890"/>
                </a:solidFill>
              </a:rPr>
              <a:t>Primary energy world consumption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693890"/>
                </a:solidFill>
              </a:rPr>
              <a:t>Million tonnes oil equivalent</a:t>
            </a:r>
          </a:p>
        </p:txBody>
      </p:sp>
      <p:sp>
        <p:nvSpPr>
          <p:cNvPr id="8195" name="Footer Placeholder 4">
            <a:extLst>
              <a:ext uri="{FF2B5EF4-FFF2-40B4-BE49-F238E27FC236}">
                <a16:creationId xmlns:a16="http://schemas.microsoft.com/office/drawing/2014/main" id="{6764F70B-A2E2-4C76-8EF4-DBEF6DDBD9D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>
            <a:extLst>
              <a:ext uri="{FF2B5EF4-FFF2-40B4-BE49-F238E27FC236}">
                <a16:creationId xmlns:a16="http://schemas.microsoft.com/office/drawing/2014/main" id="{E85F32FF-16CA-4BBA-BA33-00F79FA00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441450"/>
            <a:ext cx="8077200" cy="471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Footer Placeholder 4">
            <a:extLst>
              <a:ext uri="{FF2B5EF4-FFF2-40B4-BE49-F238E27FC236}">
                <a16:creationId xmlns:a16="http://schemas.microsoft.com/office/drawing/2014/main" id="{8D42A7E2-3731-4951-A941-0C8923FEE48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10243" name="Title 1">
            <a:extLst>
              <a:ext uri="{FF2B5EF4-FFF2-40B4-BE49-F238E27FC236}">
                <a16:creationId xmlns:a16="http://schemas.microsoft.com/office/drawing/2014/main" id="{6A5494C9-E92A-4CAC-B659-842440888389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693890"/>
                </a:solidFill>
              </a:rPr>
              <a:t>Primary energy regional consumption by fuel 2018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693890"/>
                </a:solidFill>
              </a:rPr>
              <a:t>Percentage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>
            <a:extLst>
              <a:ext uri="{FF2B5EF4-FFF2-40B4-BE49-F238E27FC236}">
                <a16:creationId xmlns:a16="http://schemas.microsoft.com/office/drawing/2014/main" id="{1C0080A3-1DB2-4B2A-973D-535FD4CA32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" y="1333500"/>
            <a:ext cx="8013700" cy="474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Footer Placeholder 4">
            <a:extLst>
              <a:ext uri="{FF2B5EF4-FFF2-40B4-BE49-F238E27FC236}">
                <a16:creationId xmlns:a16="http://schemas.microsoft.com/office/drawing/2014/main" id="{82A7B396-C364-4CB4-B968-0001E5F03BA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12291" name="Title 1">
            <a:extLst>
              <a:ext uri="{FF2B5EF4-FFF2-40B4-BE49-F238E27FC236}">
                <a16:creationId xmlns:a16="http://schemas.microsoft.com/office/drawing/2014/main" id="{D3AC2CD2-0EAC-4962-AA02-BB093E03069E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693890"/>
                </a:solidFill>
              </a:rPr>
              <a:t>Fuel consumption by region 2018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693890"/>
                </a:solidFill>
              </a:rPr>
              <a:t>Percentage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Footer Placeholder 3">
            <a:extLst>
              <a:ext uri="{FF2B5EF4-FFF2-40B4-BE49-F238E27FC236}">
                <a16:creationId xmlns:a16="http://schemas.microsoft.com/office/drawing/2014/main" id="{FB87C86F-9A76-4312-9DEA-E7F5D8749D3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/>
              <a:t>BP Statistical Review of World Energy 2019</a:t>
            </a:r>
          </a:p>
          <a:p>
            <a:r>
              <a:rPr lang="en-GB" altLang="en-US"/>
              <a:t>© BP p.l.c. 2019</a:t>
            </a:r>
          </a:p>
        </p:txBody>
      </p:sp>
      <p:pic>
        <p:nvPicPr>
          <p:cNvPr id="14338" name="Picture 4">
            <a:extLst>
              <a:ext uri="{FF2B5EF4-FFF2-40B4-BE49-F238E27FC236}">
                <a16:creationId xmlns:a16="http://schemas.microsoft.com/office/drawing/2014/main" id="{1A9936F4-2AC0-46CF-9CB2-423F10DD9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724025"/>
            <a:ext cx="8010525" cy="42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le 1">
            <a:extLst>
              <a:ext uri="{FF2B5EF4-FFF2-40B4-BE49-F238E27FC236}">
                <a16:creationId xmlns:a16="http://schemas.microsoft.com/office/drawing/2014/main" id="{5B4A5523-292C-40EF-A708-527CFDF87CB4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693890"/>
                </a:solidFill>
              </a:rPr>
              <a:t>Shares of global primary energy consumption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693890"/>
                </a:solidFill>
              </a:rPr>
              <a:t>Percentage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Footer Placeholder 3">
            <a:extLst>
              <a:ext uri="{FF2B5EF4-FFF2-40B4-BE49-F238E27FC236}">
                <a16:creationId xmlns:a16="http://schemas.microsoft.com/office/drawing/2014/main" id="{645DA473-7EBD-41A3-8B03-6F7EBD83EB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/>
              <a:t>BP Statistical Review of World Energy 2019</a:t>
            </a:r>
          </a:p>
          <a:p>
            <a:r>
              <a:rPr lang="en-GB" altLang="en-US"/>
              <a:t>© BP p.l.c. 2019</a:t>
            </a:r>
          </a:p>
        </p:txBody>
      </p:sp>
      <p:pic>
        <p:nvPicPr>
          <p:cNvPr id="15362" name="Picture 4">
            <a:extLst>
              <a:ext uri="{FF2B5EF4-FFF2-40B4-BE49-F238E27FC236}">
                <a16:creationId xmlns:a16="http://schemas.microsoft.com/office/drawing/2014/main" id="{48A83ED1-3DB1-4B8D-8A4F-6441E15F8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404938"/>
            <a:ext cx="7991475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1">
            <a:extLst>
              <a:ext uri="{FF2B5EF4-FFF2-40B4-BE49-F238E27FC236}">
                <a16:creationId xmlns:a16="http://schemas.microsoft.com/office/drawing/2014/main" id="{67EB0738-7010-43D3-8ADE-A447C3F01032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693890"/>
                </a:solidFill>
              </a:rPr>
              <a:t>Energy per capita by region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693890"/>
                </a:solidFill>
              </a:rPr>
              <a:t>Gigajoules per head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Footer Placeholder 3">
            <a:extLst>
              <a:ext uri="{FF2B5EF4-FFF2-40B4-BE49-F238E27FC236}">
                <a16:creationId xmlns:a16="http://schemas.microsoft.com/office/drawing/2014/main" id="{3D52496C-9ABB-425E-A024-46BEF62E7A2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/>
              <a:t>BP Statistical Review of World Energy 2019</a:t>
            </a:r>
          </a:p>
          <a:p>
            <a:r>
              <a:rPr lang="en-GB" altLang="en-US"/>
              <a:t>© BP p.l.c. 2019</a:t>
            </a:r>
          </a:p>
        </p:txBody>
      </p:sp>
      <p:pic>
        <p:nvPicPr>
          <p:cNvPr id="16386" name="Picture 4">
            <a:extLst>
              <a:ext uri="{FF2B5EF4-FFF2-40B4-BE49-F238E27FC236}">
                <a16:creationId xmlns:a16="http://schemas.microsoft.com/office/drawing/2014/main" id="{A96AF6D0-0882-446D-970D-9D5FCF6813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8" y="1484313"/>
            <a:ext cx="8356600" cy="442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1">
            <a:extLst>
              <a:ext uri="{FF2B5EF4-FFF2-40B4-BE49-F238E27FC236}">
                <a16:creationId xmlns:a16="http://schemas.microsoft.com/office/drawing/2014/main" id="{057804CA-4AD8-40C2-9EA5-D10D03B1739B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693890"/>
                </a:solidFill>
              </a:rPr>
              <a:t>Energy per capita: distribution across countries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endParaRPr lang="en-GB" altLang="en-US" sz="1800">
              <a:solidFill>
                <a:srgbClr val="69389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E054E-10BF-B240-A52D-8E165D52C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749300"/>
            <a:ext cx="8423275" cy="4667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/>
              <a:t>Oil</a:t>
            </a:r>
          </a:p>
        </p:txBody>
      </p:sp>
      <p:sp>
        <p:nvSpPr>
          <p:cNvPr id="17410" name="Footer Placeholder 3">
            <a:extLst>
              <a:ext uri="{FF2B5EF4-FFF2-40B4-BE49-F238E27FC236}">
                <a16:creationId xmlns:a16="http://schemas.microsoft.com/office/drawing/2014/main" id="{6670BB18-5DF4-498F-B1D5-6435C985FA8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>
            <a:extLst>
              <a:ext uri="{FF2B5EF4-FFF2-40B4-BE49-F238E27FC236}">
                <a16:creationId xmlns:a16="http://schemas.microsoft.com/office/drawing/2014/main" id="{07E0142E-CC89-4522-B26A-32961EB477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3" y="1846263"/>
            <a:ext cx="8004175" cy="420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Footer Placeholder 4">
            <a:extLst>
              <a:ext uri="{FF2B5EF4-FFF2-40B4-BE49-F238E27FC236}">
                <a16:creationId xmlns:a16="http://schemas.microsoft.com/office/drawing/2014/main" id="{BDCE9A9B-FEFB-41CC-8F26-152793CBDC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18435" name="Title 1">
            <a:extLst>
              <a:ext uri="{FF2B5EF4-FFF2-40B4-BE49-F238E27FC236}">
                <a16:creationId xmlns:a16="http://schemas.microsoft.com/office/drawing/2014/main" id="{389906CB-C8F9-4887-95A6-F34D13C86828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99CC00"/>
                </a:solidFill>
              </a:rPr>
              <a:t>Oil reserves-to-production (R/P) ratios</a:t>
            </a:r>
            <a:br>
              <a:rPr lang="en-GB" altLang="en-US" sz="2400">
                <a:solidFill>
                  <a:srgbClr val="99CC00"/>
                </a:solidFill>
              </a:rPr>
            </a:br>
            <a:r>
              <a:rPr lang="en-GB" altLang="en-US" sz="1800">
                <a:solidFill>
                  <a:srgbClr val="99CC00"/>
                </a:solidFill>
              </a:rPr>
              <a:t>Years</a:t>
            </a:r>
          </a:p>
        </p:txBody>
      </p:sp>
      <p:sp>
        <p:nvSpPr>
          <p:cNvPr id="18436" name="TextBox 6">
            <a:extLst>
              <a:ext uri="{FF2B5EF4-FFF2-40B4-BE49-F238E27FC236}">
                <a16:creationId xmlns:a16="http://schemas.microsoft.com/office/drawing/2014/main" id="{1FD3F92D-C5BB-47E2-941E-441FC9101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557338"/>
            <a:ext cx="1728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99CC00"/>
                </a:solidFill>
              </a:rPr>
              <a:t>2018 by region</a:t>
            </a:r>
          </a:p>
        </p:txBody>
      </p:sp>
      <p:sp>
        <p:nvSpPr>
          <p:cNvPr id="18437" name="TextBox 8">
            <a:extLst>
              <a:ext uri="{FF2B5EF4-FFF2-40B4-BE49-F238E27FC236}">
                <a16:creationId xmlns:a16="http://schemas.microsoft.com/office/drawing/2014/main" id="{050D02D7-0883-429E-AA10-E2C69CF4D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1557338"/>
            <a:ext cx="1728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99CC00"/>
                </a:solidFill>
              </a:rPr>
              <a:t>History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>
            <a:extLst>
              <a:ext uri="{FF2B5EF4-FFF2-40B4-BE49-F238E27FC236}">
                <a16:creationId xmlns:a16="http://schemas.microsoft.com/office/drawing/2014/main" id="{F0B57DC4-1501-4414-9326-E34724B0D6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1503363"/>
            <a:ext cx="8399463" cy="421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Footer Placeholder 4">
            <a:extLst>
              <a:ext uri="{FF2B5EF4-FFF2-40B4-BE49-F238E27FC236}">
                <a16:creationId xmlns:a16="http://schemas.microsoft.com/office/drawing/2014/main" id="{70F566E1-07CD-4664-B7CA-845E2FC08ED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xfrm>
            <a:off x="5740400" y="6300788"/>
            <a:ext cx="3040063" cy="3587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20483" name="Title 1">
            <a:extLst>
              <a:ext uri="{FF2B5EF4-FFF2-40B4-BE49-F238E27FC236}">
                <a16:creationId xmlns:a16="http://schemas.microsoft.com/office/drawing/2014/main" id="{1A08C805-BA5C-4C50-9B22-9B4E5C36E2D5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99CC00"/>
                </a:solidFill>
              </a:rPr>
              <a:t>Distribution of proved oil reserves: 1997, 2007 and 2018 </a:t>
            </a:r>
            <a:br>
              <a:rPr lang="en-GB" altLang="en-US" sz="2400">
                <a:solidFill>
                  <a:srgbClr val="99CC00"/>
                </a:solidFill>
              </a:rPr>
            </a:br>
            <a:r>
              <a:rPr lang="en-GB" altLang="en-US" sz="1800">
                <a:solidFill>
                  <a:srgbClr val="99CC00"/>
                </a:solidFill>
              </a:rPr>
              <a:t>Percentage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Footer Placeholder 4">
            <a:extLst>
              <a:ext uri="{FF2B5EF4-FFF2-40B4-BE49-F238E27FC236}">
                <a16:creationId xmlns:a16="http://schemas.microsoft.com/office/drawing/2014/main" id="{A35542A7-F5F3-4492-88FC-80DD2556A7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22530" name="Title 1">
            <a:extLst>
              <a:ext uri="{FF2B5EF4-FFF2-40B4-BE49-F238E27FC236}">
                <a16:creationId xmlns:a16="http://schemas.microsoft.com/office/drawing/2014/main" id="{3491F9C1-8051-45BF-A3E7-A118659B5AB7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99CC00"/>
                </a:solidFill>
              </a:rPr>
              <a:t>Oil production/consumption by region</a:t>
            </a:r>
            <a:br>
              <a:rPr lang="en-GB" altLang="en-US" sz="3000">
                <a:solidFill>
                  <a:srgbClr val="99CC00"/>
                </a:solidFill>
              </a:rPr>
            </a:br>
            <a:r>
              <a:rPr lang="en-GB" altLang="en-US" sz="1800">
                <a:solidFill>
                  <a:srgbClr val="99CC00"/>
                </a:solidFill>
              </a:rPr>
              <a:t>Million barrels daily</a:t>
            </a:r>
          </a:p>
        </p:txBody>
      </p:sp>
      <p:sp>
        <p:nvSpPr>
          <p:cNvPr id="22531" name="TextBox 8">
            <a:extLst>
              <a:ext uri="{FF2B5EF4-FFF2-40B4-BE49-F238E27FC236}">
                <a16:creationId xmlns:a16="http://schemas.microsoft.com/office/drawing/2014/main" id="{E4597F70-E1B9-4D5B-AE40-ACAF2DFDB9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1557338"/>
            <a:ext cx="17272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chemeClr val="tx2"/>
                </a:solidFill>
              </a:rPr>
              <a:t>Production by region</a:t>
            </a:r>
          </a:p>
        </p:txBody>
      </p:sp>
      <p:sp>
        <p:nvSpPr>
          <p:cNvPr id="22532" name="TextBox 9">
            <a:extLst>
              <a:ext uri="{FF2B5EF4-FFF2-40B4-BE49-F238E27FC236}">
                <a16:creationId xmlns:a16="http://schemas.microsoft.com/office/drawing/2014/main" id="{889A3748-DECA-4081-8FDC-B1729A716D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1557338"/>
            <a:ext cx="1728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chemeClr val="tx2"/>
                </a:solidFill>
              </a:rPr>
              <a:t>Consumption by region</a:t>
            </a:r>
          </a:p>
        </p:txBody>
      </p:sp>
      <p:pic>
        <p:nvPicPr>
          <p:cNvPr id="22533" name="Picture 8">
            <a:extLst>
              <a:ext uri="{FF2B5EF4-FFF2-40B4-BE49-F238E27FC236}">
                <a16:creationId xmlns:a16="http://schemas.microsoft.com/office/drawing/2014/main" id="{9EC96872-E8E5-4FC5-9210-20DC18A9C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1871663"/>
            <a:ext cx="8382000" cy="42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Footer Placeholder 4">
            <a:extLst>
              <a:ext uri="{FF2B5EF4-FFF2-40B4-BE49-F238E27FC236}">
                <a16:creationId xmlns:a16="http://schemas.microsoft.com/office/drawing/2014/main" id="{4A6F1AFB-639E-4F6F-9850-F9BA8CF7E84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24578" name="Title 1">
            <a:extLst>
              <a:ext uri="{FF2B5EF4-FFF2-40B4-BE49-F238E27FC236}">
                <a16:creationId xmlns:a16="http://schemas.microsoft.com/office/drawing/2014/main" id="{F7036825-1DC5-4CF1-BFEE-312DFE80B916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99CC00"/>
                </a:solidFill>
              </a:rPr>
              <a:t>Oil consumption per capita 2018 </a:t>
            </a:r>
            <a:br>
              <a:rPr lang="en-GB" altLang="en-US" sz="3000">
                <a:solidFill>
                  <a:srgbClr val="99CC00"/>
                </a:solidFill>
              </a:rPr>
            </a:br>
            <a:r>
              <a:rPr lang="en-GB" altLang="en-US" sz="1800">
                <a:solidFill>
                  <a:srgbClr val="99CC00"/>
                </a:solidFill>
              </a:rPr>
              <a:t>Tonnes</a:t>
            </a:r>
          </a:p>
        </p:txBody>
      </p:sp>
      <p:pic>
        <p:nvPicPr>
          <p:cNvPr id="24579" name="Picture 4">
            <a:extLst>
              <a:ext uri="{FF2B5EF4-FFF2-40B4-BE49-F238E27FC236}">
                <a16:creationId xmlns:a16="http://schemas.microsoft.com/office/drawing/2014/main" id="{69882EC6-B0F7-4CDE-AAE3-46C00BD6F4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8" y="1436688"/>
            <a:ext cx="835501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>
            <a:extLst>
              <a:ext uri="{FF2B5EF4-FFF2-40B4-BE49-F238E27FC236}">
                <a16:creationId xmlns:a16="http://schemas.microsoft.com/office/drawing/2014/main" id="{5F1CF00A-5ABB-4504-BEB2-6CA3B2AC10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1411288"/>
            <a:ext cx="8099425" cy="468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6" name="Footer Placeholder 4">
            <a:extLst>
              <a:ext uri="{FF2B5EF4-FFF2-40B4-BE49-F238E27FC236}">
                <a16:creationId xmlns:a16="http://schemas.microsoft.com/office/drawing/2014/main" id="{1C055F5B-3AE7-4F2E-9B52-58F029DA414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  <a:p>
            <a:pPr>
              <a:lnSpc>
                <a:spcPts val="1000"/>
              </a:lnSpc>
              <a:buFontTx/>
              <a:buNone/>
            </a:pPr>
            <a:endParaRPr lang="en-GB" altLang="en-US" sz="800"/>
          </a:p>
        </p:txBody>
      </p:sp>
      <p:sp>
        <p:nvSpPr>
          <p:cNvPr id="26627" name="Title 1">
            <a:extLst>
              <a:ext uri="{FF2B5EF4-FFF2-40B4-BE49-F238E27FC236}">
                <a16:creationId xmlns:a16="http://schemas.microsoft.com/office/drawing/2014/main" id="{158AD410-DFBE-4407-9648-5C38A1FE82E9}"/>
              </a:ext>
            </a:extLst>
          </p:cNvPr>
          <p:cNvSpPr txBox="1">
            <a:spLocks/>
          </p:cNvSpPr>
          <p:nvPr/>
        </p:nvSpPr>
        <p:spPr bwMode="auto">
          <a:xfrm>
            <a:off x="323850" y="549275"/>
            <a:ext cx="84232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99CC00"/>
                </a:solidFill>
              </a:rPr>
              <a:t>Crude oil prices 1861-2018</a:t>
            </a:r>
            <a:br>
              <a:rPr lang="en-GB" altLang="en-US" sz="2400">
                <a:solidFill>
                  <a:srgbClr val="99CC00"/>
                </a:solidFill>
              </a:rPr>
            </a:br>
            <a:r>
              <a:rPr lang="en-GB" altLang="en-US" sz="1800">
                <a:solidFill>
                  <a:srgbClr val="99CC00"/>
                </a:solidFill>
              </a:rPr>
              <a:t>US dollars per barrel, world events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>
            <a:extLst>
              <a:ext uri="{FF2B5EF4-FFF2-40B4-BE49-F238E27FC236}">
                <a16:creationId xmlns:a16="http://schemas.microsoft.com/office/drawing/2014/main" id="{44882746-D5D2-4C79-BC4C-F3623E9A5F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1870075"/>
            <a:ext cx="8010525" cy="403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Footer Placeholder 4">
            <a:extLst>
              <a:ext uri="{FF2B5EF4-FFF2-40B4-BE49-F238E27FC236}">
                <a16:creationId xmlns:a16="http://schemas.microsoft.com/office/drawing/2014/main" id="{04F32902-BA9A-49BA-B181-29E14C4EA70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  <a:p>
            <a:pPr>
              <a:lnSpc>
                <a:spcPts val="1000"/>
              </a:lnSpc>
              <a:buFontTx/>
              <a:buNone/>
            </a:pPr>
            <a:endParaRPr lang="en-GB" altLang="en-US" sz="800"/>
          </a:p>
        </p:txBody>
      </p:sp>
      <p:sp>
        <p:nvSpPr>
          <p:cNvPr id="28675" name="Text Placeholder 11">
            <a:extLst>
              <a:ext uri="{FF2B5EF4-FFF2-40B4-BE49-F238E27FC236}">
                <a16:creationId xmlns:a16="http://schemas.microsoft.com/office/drawing/2014/main" id="{A3DE989F-9001-4781-B22F-3D5A86EB4FF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0363" y="6300788"/>
            <a:ext cx="5368925" cy="358775"/>
          </a:xfrm>
        </p:spPr>
        <p:txBody>
          <a:bodyPr lIns="0" tIns="0" rIns="0" bIns="0"/>
          <a:lstStyle/>
          <a:p>
            <a:pPr marL="0" indent="0" eaLnBrk="1" hangingPunct="1">
              <a:lnSpc>
                <a:spcPts val="1100"/>
              </a:lnSpc>
              <a:buFont typeface="Arial" panose="020B0604020202020204" pitchFamily="34" charset="0"/>
              <a:buNone/>
            </a:pPr>
            <a:r>
              <a:rPr lang="en-GB" altLang="en-US" sz="800">
                <a:solidFill>
                  <a:schemeClr val="tx2"/>
                </a:solidFill>
              </a:rPr>
              <a:t>Source: S&amp;P Global Platts, © 2018, S&amp;P Global Inc.</a:t>
            </a:r>
          </a:p>
        </p:txBody>
      </p:sp>
      <p:sp>
        <p:nvSpPr>
          <p:cNvPr id="28676" name="Title 1">
            <a:extLst>
              <a:ext uri="{FF2B5EF4-FFF2-40B4-BE49-F238E27FC236}">
                <a16:creationId xmlns:a16="http://schemas.microsoft.com/office/drawing/2014/main" id="{6B13F73D-F8CA-411A-A3D4-D586C13BE093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99CC00"/>
                </a:solidFill>
              </a:rPr>
              <a:t>Rotterdam product prices and differentials to crude</a:t>
            </a:r>
            <a:br>
              <a:rPr lang="en-GB" altLang="en-US" sz="2400">
                <a:solidFill>
                  <a:srgbClr val="99CC00"/>
                </a:solidFill>
              </a:rPr>
            </a:br>
            <a:r>
              <a:rPr lang="en-GB" altLang="en-US" sz="1800">
                <a:solidFill>
                  <a:srgbClr val="99CC00"/>
                </a:solidFill>
              </a:rPr>
              <a:t>US dollars per barrel</a:t>
            </a:r>
          </a:p>
        </p:txBody>
      </p:sp>
      <p:sp>
        <p:nvSpPr>
          <p:cNvPr id="28677" name="TextBox 7">
            <a:extLst>
              <a:ext uri="{FF2B5EF4-FFF2-40B4-BE49-F238E27FC236}">
                <a16:creationId xmlns:a16="http://schemas.microsoft.com/office/drawing/2014/main" id="{9DDE8467-886D-4C5E-BEAB-A8195D57AB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413" y="1454150"/>
            <a:ext cx="32766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chemeClr val="tx2"/>
                </a:solidFill>
              </a:rPr>
              <a:t>Oil product prices (Rotterdam)</a:t>
            </a:r>
          </a:p>
        </p:txBody>
      </p:sp>
      <p:sp>
        <p:nvSpPr>
          <p:cNvPr id="28678" name="TextBox 8">
            <a:extLst>
              <a:ext uri="{FF2B5EF4-FFF2-40B4-BE49-F238E27FC236}">
                <a16:creationId xmlns:a16="http://schemas.microsoft.com/office/drawing/2014/main" id="{0054E9DA-C0CA-4B60-95BF-AB2B55CED4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1454150"/>
            <a:ext cx="38909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chemeClr val="tx2"/>
                </a:solidFill>
              </a:rPr>
              <a:t>Product differentials to crude (Rotterdam products </a:t>
            </a:r>
            <a:br>
              <a:rPr lang="en-US" altLang="en-US" sz="1200">
                <a:solidFill>
                  <a:schemeClr val="tx2"/>
                </a:solidFill>
              </a:rPr>
            </a:br>
            <a:r>
              <a:rPr lang="en-US" altLang="en-US" sz="1200">
                <a:solidFill>
                  <a:schemeClr val="tx2"/>
                </a:solidFill>
              </a:rPr>
              <a:t>minus Dated Brent)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>
            <a:extLst>
              <a:ext uri="{FF2B5EF4-FFF2-40B4-BE49-F238E27FC236}">
                <a16:creationId xmlns:a16="http://schemas.microsoft.com/office/drawing/2014/main" id="{7C2E3C2D-4C26-4160-981C-A3BAED4098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1871663"/>
            <a:ext cx="8435975" cy="420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2" name="Footer Placeholder 4">
            <a:extLst>
              <a:ext uri="{FF2B5EF4-FFF2-40B4-BE49-F238E27FC236}">
                <a16:creationId xmlns:a16="http://schemas.microsoft.com/office/drawing/2014/main" id="{75A20F5D-9DF8-44D5-91AB-B6E937DFCF7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30723" name="Title 1">
            <a:extLst>
              <a:ext uri="{FF2B5EF4-FFF2-40B4-BE49-F238E27FC236}">
                <a16:creationId xmlns:a16="http://schemas.microsoft.com/office/drawing/2014/main" id="{AA0F9763-57F7-4A6A-8CB9-6AC1DADA8E49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99CC00"/>
                </a:solidFill>
              </a:rPr>
              <a:t>Regional refining margins</a:t>
            </a:r>
            <a:br>
              <a:rPr lang="en-GB" altLang="en-US" sz="2400">
                <a:solidFill>
                  <a:srgbClr val="99CC00"/>
                </a:solidFill>
              </a:rPr>
            </a:br>
            <a:r>
              <a:rPr lang="en-GB" altLang="en-US" sz="1800">
                <a:solidFill>
                  <a:srgbClr val="99CC00"/>
                </a:solidFill>
              </a:rPr>
              <a:t>US dollars per barrel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>
            <a:extLst>
              <a:ext uri="{FF2B5EF4-FFF2-40B4-BE49-F238E27FC236}">
                <a16:creationId xmlns:a16="http://schemas.microsoft.com/office/drawing/2014/main" id="{B844F4F7-1F3E-42D0-A2D3-3DF9476D3B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8" y="1862138"/>
            <a:ext cx="8437562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Footer Placeholder 4">
            <a:extLst>
              <a:ext uri="{FF2B5EF4-FFF2-40B4-BE49-F238E27FC236}">
                <a16:creationId xmlns:a16="http://schemas.microsoft.com/office/drawing/2014/main" id="{283F6D0A-0A0F-4061-B142-B0E36534019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  <a:p>
            <a:pPr>
              <a:lnSpc>
                <a:spcPts val="1000"/>
              </a:lnSpc>
              <a:buFontTx/>
              <a:buNone/>
            </a:pPr>
            <a:endParaRPr lang="en-GB" altLang="en-US" sz="800"/>
          </a:p>
        </p:txBody>
      </p:sp>
      <p:sp>
        <p:nvSpPr>
          <p:cNvPr id="32771" name="Title 1">
            <a:extLst>
              <a:ext uri="{FF2B5EF4-FFF2-40B4-BE49-F238E27FC236}">
                <a16:creationId xmlns:a16="http://schemas.microsoft.com/office/drawing/2014/main" id="{475CAA7A-FDDA-494F-9C8E-08E47E861A36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99CC00"/>
                </a:solidFill>
              </a:rPr>
              <a:t>Refinery utilization</a:t>
            </a:r>
            <a:br>
              <a:rPr lang="en-GB" altLang="en-US" sz="2400">
                <a:solidFill>
                  <a:srgbClr val="99CC00"/>
                </a:solidFill>
              </a:rPr>
            </a:br>
            <a:r>
              <a:rPr lang="en-GB" altLang="en-US" sz="1800">
                <a:solidFill>
                  <a:srgbClr val="99CC00"/>
                </a:solidFill>
              </a:rPr>
              <a:t>Percentage (based on average annual capacity)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>
            <a:extLst>
              <a:ext uri="{FF2B5EF4-FFF2-40B4-BE49-F238E27FC236}">
                <a16:creationId xmlns:a16="http://schemas.microsoft.com/office/drawing/2014/main" id="{873C80EB-6F16-4555-B6B0-F3AE33E842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484313"/>
            <a:ext cx="8423275" cy="463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8" name="Footer Placeholder 4">
            <a:extLst>
              <a:ext uri="{FF2B5EF4-FFF2-40B4-BE49-F238E27FC236}">
                <a16:creationId xmlns:a16="http://schemas.microsoft.com/office/drawing/2014/main" id="{345AA64C-26E6-4A2C-8FE9-66A8998170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34819" name="Title 1">
            <a:extLst>
              <a:ext uri="{FF2B5EF4-FFF2-40B4-BE49-F238E27FC236}">
                <a16:creationId xmlns:a16="http://schemas.microsoft.com/office/drawing/2014/main" id="{CD552C77-C492-4111-A769-3C374CBA5BDF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99CC00"/>
                </a:solidFill>
              </a:rPr>
              <a:t>Major oil trade movements 2018</a:t>
            </a:r>
            <a:br>
              <a:rPr lang="en-GB" altLang="en-US" sz="2400">
                <a:solidFill>
                  <a:srgbClr val="99CC00"/>
                </a:solidFill>
              </a:rPr>
            </a:br>
            <a:r>
              <a:rPr lang="en-GB" altLang="en-US" sz="1800">
                <a:solidFill>
                  <a:srgbClr val="99CC00"/>
                </a:solidFill>
              </a:rPr>
              <a:t>Trade flows worldwide (million tonnes)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D6ACE-D46D-2243-94A9-2BCC0B6BB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749300"/>
            <a:ext cx="8423275" cy="4667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>
                <a:solidFill>
                  <a:srgbClr val="CC2131"/>
                </a:solidFill>
                <a:ea typeface="MS PGothic" charset="-128"/>
              </a:rPr>
              <a:t>Natural gas</a:t>
            </a:r>
          </a:p>
        </p:txBody>
      </p:sp>
      <p:sp>
        <p:nvSpPr>
          <p:cNvPr id="36866" name="Footer Placeholder 3">
            <a:extLst>
              <a:ext uri="{FF2B5EF4-FFF2-40B4-BE49-F238E27FC236}">
                <a16:creationId xmlns:a16="http://schemas.microsoft.com/office/drawing/2014/main" id="{62EC332E-C77C-4D66-8573-72D94E1C1F4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>
            <a:extLst>
              <a:ext uri="{FF2B5EF4-FFF2-40B4-BE49-F238E27FC236}">
                <a16:creationId xmlns:a16="http://schemas.microsoft.com/office/drawing/2014/main" id="{10C99087-0A02-4A3B-8C8A-F08AF85FDC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1868488"/>
            <a:ext cx="8245475" cy="407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0" name="Footer Placeholder 4">
            <a:extLst>
              <a:ext uri="{FF2B5EF4-FFF2-40B4-BE49-F238E27FC236}">
                <a16:creationId xmlns:a16="http://schemas.microsoft.com/office/drawing/2014/main" id="{DCC27FA8-6B6F-4B3B-92E4-8113D12C38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37891" name="Title 1">
            <a:extLst>
              <a:ext uri="{FF2B5EF4-FFF2-40B4-BE49-F238E27FC236}">
                <a16:creationId xmlns:a16="http://schemas.microsoft.com/office/drawing/2014/main" id="{17C102D4-5216-4691-8176-B0C700617E8D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CC2131"/>
                </a:solidFill>
              </a:rPr>
              <a:t>Gas reserves-to-production (R/P) ratios</a:t>
            </a:r>
            <a:br>
              <a:rPr lang="en-GB" altLang="en-US" sz="2400">
                <a:solidFill>
                  <a:srgbClr val="CC2131"/>
                </a:solidFill>
              </a:rPr>
            </a:br>
            <a:r>
              <a:rPr lang="en-GB" altLang="en-US" sz="1800">
                <a:solidFill>
                  <a:srgbClr val="CC2131"/>
                </a:solidFill>
              </a:rPr>
              <a:t>Years</a:t>
            </a:r>
          </a:p>
        </p:txBody>
      </p:sp>
      <p:sp>
        <p:nvSpPr>
          <p:cNvPr id="37892" name="TextBox 6">
            <a:extLst>
              <a:ext uri="{FF2B5EF4-FFF2-40B4-BE49-F238E27FC236}">
                <a16:creationId xmlns:a16="http://schemas.microsoft.com/office/drawing/2014/main" id="{C8ECA060-670D-45D6-A90C-88CBA8340E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557338"/>
            <a:ext cx="1728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CC2131"/>
                </a:solidFill>
              </a:rPr>
              <a:t>2018 by region</a:t>
            </a:r>
          </a:p>
        </p:txBody>
      </p:sp>
      <p:sp>
        <p:nvSpPr>
          <p:cNvPr id="37893" name="TextBox 7">
            <a:extLst>
              <a:ext uri="{FF2B5EF4-FFF2-40B4-BE49-F238E27FC236}">
                <a16:creationId xmlns:a16="http://schemas.microsoft.com/office/drawing/2014/main" id="{CFA9C146-1CF9-4F31-839C-C66E0AC43D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9813" y="1557338"/>
            <a:ext cx="17272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CC2131"/>
                </a:solidFill>
              </a:rPr>
              <a:t>History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>
            <a:extLst>
              <a:ext uri="{FF2B5EF4-FFF2-40B4-BE49-F238E27FC236}">
                <a16:creationId xmlns:a16="http://schemas.microsoft.com/office/drawing/2014/main" id="{7646DB39-1DA6-4F6B-9FC0-D47F614682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1531938"/>
            <a:ext cx="8256588" cy="40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8" name="Footer Placeholder 4">
            <a:extLst>
              <a:ext uri="{FF2B5EF4-FFF2-40B4-BE49-F238E27FC236}">
                <a16:creationId xmlns:a16="http://schemas.microsoft.com/office/drawing/2014/main" id="{C5973DF2-740D-4F35-A5DC-47D98D52C82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  <a:p>
            <a:pPr>
              <a:lnSpc>
                <a:spcPts val="1000"/>
              </a:lnSpc>
              <a:buFontTx/>
              <a:buNone/>
            </a:pPr>
            <a:endParaRPr lang="en-GB" altLang="en-US" sz="800"/>
          </a:p>
        </p:txBody>
      </p:sp>
      <p:sp>
        <p:nvSpPr>
          <p:cNvPr id="39939" name="Title 1">
            <a:extLst>
              <a:ext uri="{FF2B5EF4-FFF2-40B4-BE49-F238E27FC236}">
                <a16:creationId xmlns:a16="http://schemas.microsoft.com/office/drawing/2014/main" id="{300F1CF3-F860-45C1-8FA9-0498CEF757E0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CC2131"/>
                </a:solidFill>
              </a:rPr>
              <a:t>Distribution of proved gas reserves: 1998, 2008 and 2018 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CC2131"/>
                </a:solidFill>
              </a:rPr>
              <a:t>Percentage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>
            <a:extLst>
              <a:ext uri="{FF2B5EF4-FFF2-40B4-BE49-F238E27FC236}">
                <a16:creationId xmlns:a16="http://schemas.microsoft.com/office/drawing/2014/main" id="{0E1B6C97-5FFB-473E-8188-E4A9C75071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1873250"/>
            <a:ext cx="8364537" cy="391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6" name="Footer Placeholder 4">
            <a:extLst>
              <a:ext uri="{FF2B5EF4-FFF2-40B4-BE49-F238E27FC236}">
                <a16:creationId xmlns:a16="http://schemas.microsoft.com/office/drawing/2014/main" id="{4770C7A2-F4DD-4BEF-8188-AE02560493A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41987" name="Title 1">
            <a:extLst>
              <a:ext uri="{FF2B5EF4-FFF2-40B4-BE49-F238E27FC236}">
                <a16:creationId xmlns:a16="http://schemas.microsoft.com/office/drawing/2014/main" id="{B1EB19EB-033A-43F0-8C3C-FD57412EAB47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CC2131"/>
                </a:solidFill>
              </a:rPr>
              <a:t>Gas production/consumption by region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CC2131"/>
                </a:solidFill>
              </a:rPr>
              <a:t>Billion cubic metres</a:t>
            </a:r>
          </a:p>
        </p:txBody>
      </p:sp>
      <p:sp>
        <p:nvSpPr>
          <p:cNvPr id="41988" name="TextBox 7">
            <a:extLst>
              <a:ext uri="{FF2B5EF4-FFF2-40B4-BE49-F238E27FC236}">
                <a16:creationId xmlns:a16="http://schemas.microsoft.com/office/drawing/2014/main" id="{21B5AE56-5CE3-4394-9735-9AD56CE971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8863" y="1566863"/>
            <a:ext cx="196691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CC2131"/>
                </a:solidFill>
              </a:rPr>
              <a:t>Consumption by region</a:t>
            </a:r>
            <a:endParaRPr lang="en-US" altLang="en-US" sz="800">
              <a:solidFill>
                <a:srgbClr val="CC2131"/>
              </a:solidFill>
            </a:endParaRPr>
          </a:p>
        </p:txBody>
      </p:sp>
      <p:sp>
        <p:nvSpPr>
          <p:cNvPr id="41989" name="TextBox 10">
            <a:extLst>
              <a:ext uri="{FF2B5EF4-FFF2-40B4-BE49-F238E27FC236}">
                <a16:creationId xmlns:a16="http://schemas.microsoft.com/office/drawing/2014/main" id="{EDCBB0B2-5784-430E-B8CB-0306682916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838" y="1566863"/>
            <a:ext cx="1728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CC2131"/>
                </a:solidFill>
              </a:rPr>
              <a:t>Production by region</a:t>
            </a:r>
            <a:endParaRPr lang="en-US" altLang="en-US" sz="800">
              <a:solidFill>
                <a:srgbClr val="CC213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>
            <a:extLst>
              <a:ext uri="{FF2B5EF4-FFF2-40B4-BE49-F238E27FC236}">
                <a16:creationId xmlns:a16="http://schemas.microsoft.com/office/drawing/2014/main" id="{4573B79F-18BD-4954-AC68-C387B83194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463675"/>
            <a:ext cx="8426450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4" name="Footer Placeholder 4">
            <a:extLst>
              <a:ext uri="{FF2B5EF4-FFF2-40B4-BE49-F238E27FC236}">
                <a16:creationId xmlns:a16="http://schemas.microsoft.com/office/drawing/2014/main" id="{6EC92766-19D5-43AB-9E37-964D67A6652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  <a:p>
            <a:pPr>
              <a:lnSpc>
                <a:spcPts val="1000"/>
              </a:lnSpc>
              <a:buFontTx/>
              <a:buNone/>
            </a:pPr>
            <a:endParaRPr lang="en-GB" altLang="en-US" sz="800"/>
          </a:p>
        </p:txBody>
      </p:sp>
      <p:sp>
        <p:nvSpPr>
          <p:cNvPr id="44035" name="Title 1">
            <a:extLst>
              <a:ext uri="{FF2B5EF4-FFF2-40B4-BE49-F238E27FC236}">
                <a16:creationId xmlns:a16="http://schemas.microsoft.com/office/drawing/2014/main" id="{49E0CB82-044E-4A18-AF57-647205F8F0EF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CC2131"/>
                </a:solidFill>
              </a:rPr>
              <a:t>Gas consumption per capita 2018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CC2131"/>
                </a:solidFill>
              </a:rPr>
              <a:t>Million tonnes oil equivalent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3">
            <a:extLst>
              <a:ext uri="{FF2B5EF4-FFF2-40B4-BE49-F238E27FC236}">
                <a16:creationId xmlns:a16="http://schemas.microsoft.com/office/drawing/2014/main" id="{A4F57B56-11A5-4146-8238-3EC8302643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1516063"/>
            <a:ext cx="8412163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2" name="Footer Placeholder 4">
            <a:extLst>
              <a:ext uri="{FF2B5EF4-FFF2-40B4-BE49-F238E27FC236}">
                <a16:creationId xmlns:a16="http://schemas.microsoft.com/office/drawing/2014/main" id="{55C217D1-9C63-459F-B64F-49FF55CB419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46083" name="Title 1">
            <a:extLst>
              <a:ext uri="{FF2B5EF4-FFF2-40B4-BE49-F238E27FC236}">
                <a16:creationId xmlns:a16="http://schemas.microsoft.com/office/drawing/2014/main" id="{8A19A758-19FD-4A16-AC48-4FB506956D72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CC2131"/>
                </a:solidFill>
              </a:rPr>
              <a:t>Gas prices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CC2131"/>
                </a:solidFill>
              </a:rPr>
              <a:t>$/mmBtu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3">
            <a:extLst>
              <a:ext uri="{FF2B5EF4-FFF2-40B4-BE49-F238E27FC236}">
                <a16:creationId xmlns:a16="http://schemas.microsoft.com/office/drawing/2014/main" id="{5719C37E-57AD-430E-B4F8-E01C5905B4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52"/>
          <a:stretch>
            <a:fillRect/>
          </a:stretch>
        </p:blipFill>
        <p:spPr bwMode="auto">
          <a:xfrm>
            <a:off x="374650" y="3884613"/>
            <a:ext cx="77978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0" name="Picture 3">
            <a:extLst>
              <a:ext uri="{FF2B5EF4-FFF2-40B4-BE49-F238E27FC236}">
                <a16:creationId xmlns:a16="http://schemas.microsoft.com/office/drawing/2014/main" id="{9D5F5C81-1F48-4BE7-BA4D-2E11340F79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67"/>
          <a:stretch>
            <a:fillRect/>
          </a:stretch>
        </p:blipFill>
        <p:spPr bwMode="auto">
          <a:xfrm>
            <a:off x="374650" y="1412875"/>
            <a:ext cx="7797800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Footer Placeholder 4">
            <a:extLst>
              <a:ext uri="{FF2B5EF4-FFF2-40B4-BE49-F238E27FC236}">
                <a16:creationId xmlns:a16="http://schemas.microsoft.com/office/drawing/2014/main" id="{710635E8-895D-4930-A02E-0807FA6FAF5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48132" name="Title 1">
            <a:extLst>
              <a:ext uri="{FF2B5EF4-FFF2-40B4-BE49-F238E27FC236}">
                <a16:creationId xmlns:a16="http://schemas.microsoft.com/office/drawing/2014/main" id="{13F70CDB-8459-4209-BF4E-FEB33F9E33F3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CC2131"/>
                </a:solidFill>
              </a:rPr>
              <a:t>LNG imports by source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CC2131"/>
                </a:solidFill>
              </a:rPr>
              <a:t>Billion cubic metres</a:t>
            </a:r>
          </a:p>
        </p:txBody>
      </p:sp>
      <p:sp>
        <p:nvSpPr>
          <p:cNvPr id="5" name="TextBox 10">
            <a:extLst>
              <a:ext uri="{FF2B5EF4-FFF2-40B4-BE49-F238E27FC236}">
                <a16:creationId xmlns:a16="http://schemas.microsoft.com/office/drawing/2014/main" id="{767BF11E-461B-B94C-A61C-2BD38C4643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825" y="1223963"/>
            <a:ext cx="1728788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  <a:defRPr/>
            </a:pPr>
            <a:r>
              <a:rPr lang="en-US" altLang="en-US" sz="1050" dirty="0">
                <a:solidFill>
                  <a:srgbClr val="CC2131"/>
                </a:solidFill>
              </a:rPr>
              <a:t>Europe</a:t>
            </a:r>
            <a:endParaRPr lang="en-US" altLang="en-US" sz="600" dirty="0">
              <a:solidFill>
                <a:srgbClr val="CC2131"/>
              </a:solidFill>
            </a:endParaRPr>
          </a:p>
        </p:txBody>
      </p:sp>
      <p:sp>
        <p:nvSpPr>
          <p:cNvPr id="6" name="TextBox 10">
            <a:extLst>
              <a:ext uri="{FF2B5EF4-FFF2-40B4-BE49-F238E27FC236}">
                <a16:creationId xmlns:a16="http://schemas.microsoft.com/office/drawing/2014/main" id="{DCA46780-88AF-344B-9CE4-96855C67E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8650" y="1223963"/>
            <a:ext cx="1728788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  <a:defRPr/>
            </a:pPr>
            <a:r>
              <a:rPr lang="en-US" altLang="en-US" sz="1050" dirty="0">
                <a:solidFill>
                  <a:srgbClr val="CC2131"/>
                </a:solidFill>
              </a:rPr>
              <a:t>Japan</a:t>
            </a:r>
            <a:endParaRPr lang="en-US" altLang="en-US" sz="600" dirty="0">
              <a:solidFill>
                <a:srgbClr val="CC2131"/>
              </a:solidFill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8C8B9911-E599-D948-8442-7BE0C807D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825" y="3741738"/>
            <a:ext cx="1728788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  <a:defRPr/>
            </a:pPr>
            <a:r>
              <a:rPr lang="en-US" altLang="en-US" sz="1050" dirty="0">
                <a:solidFill>
                  <a:srgbClr val="CC2131"/>
                </a:solidFill>
              </a:rPr>
              <a:t>China</a:t>
            </a:r>
            <a:endParaRPr lang="en-US" altLang="en-US" sz="600" dirty="0">
              <a:solidFill>
                <a:srgbClr val="CC213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0BA0CC-3A57-884C-9463-F95EF05BCD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8650" y="3741738"/>
            <a:ext cx="1728788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  <a:defRPr/>
            </a:pPr>
            <a:r>
              <a:rPr lang="en-US" altLang="en-US" sz="1050" dirty="0">
                <a:solidFill>
                  <a:srgbClr val="CC2131"/>
                </a:solidFill>
              </a:rPr>
              <a:t>South Korea</a:t>
            </a:r>
            <a:endParaRPr lang="en-US" altLang="en-US" sz="600" dirty="0">
              <a:solidFill>
                <a:srgbClr val="CC2131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>
            <a:extLst>
              <a:ext uri="{FF2B5EF4-FFF2-40B4-BE49-F238E27FC236}">
                <a16:creationId xmlns:a16="http://schemas.microsoft.com/office/drawing/2014/main" id="{29D459DC-06BF-49A7-B5A1-737D8349A7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1484313"/>
            <a:ext cx="8293100" cy="462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8" name="Footer Placeholder 4">
            <a:extLst>
              <a:ext uri="{FF2B5EF4-FFF2-40B4-BE49-F238E27FC236}">
                <a16:creationId xmlns:a16="http://schemas.microsoft.com/office/drawing/2014/main" id="{21A5E486-4F50-4942-BFF9-A7A114BA64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50179" name="Text Placeholder 11">
            <a:extLst>
              <a:ext uri="{FF2B5EF4-FFF2-40B4-BE49-F238E27FC236}">
                <a16:creationId xmlns:a16="http://schemas.microsoft.com/office/drawing/2014/main" id="{240CF73B-CAB4-42C8-B601-BD59526087D8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0363" y="6300788"/>
            <a:ext cx="5368925" cy="358775"/>
          </a:xfrm>
        </p:spPr>
        <p:txBody>
          <a:bodyPr lIns="0" tIns="0" rIns="0" bIns="0"/>
          <a:lstStyle/>
          <a:p>
            <a:pPr marL="0" indent="0" eaLnBrk="1" hangingPunct="1">
              <a:lnSpc>
                <a:spcPts val="1100"/>
              </a:lnSpc>
              <a:buFont typeface="Arial" panose="020B0604020202020204" pitchFamily="34" charset="0"/>
              <a:buNone/>
            </a:pPr>
            <a:r>
              <a:rPr lang="en-GB" altLang="en-US" sz="800">
                <a:solidFill>
                  <a:schemeClr val="tx2"/>
                </a:solidFill>
              </a:rPr>
              <a:t>Source: Includes data from FGE MENAgas service, IHS.</a:t>
            </a:r>
          </a:p>
        </p:txBody>
      </p:sp>
      <p:sp>
        <p:nvSpPr>
          <p:cNvPr id="50180" name="Title 1">
            <a:extLst>
              <a:ext uri="{FF2B5EF4-FFF2-40B4-BE49-F238E27FC236}">
                <a16:creationId xmlns:a16="http://schemas.microsoft.com/office/drawing/2014/main" id="{11647953-25BA-488B-BE2F-CC669E1D5795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CC2131"/>
                </a:solidFill>
              </a:rPr>
              <a:t>Major gas trade movements 2018 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CC2131"/>
                </a:solidFill>
              </a:rPr>
              <a:t>Trade flows worldwide (billion cubic metres)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CA45A-14E6-BC45-AC6B-9CED7CB5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749300"/>
            <a:ext cx="8423275" cy="4667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>
                <a:solidFill>
                  <a:srgbClr val="626264"/>
                </a:solidFill>
                <a:ea typeface="MS PGothic" charset="-128"/>
              </a:rPr>
              <a:t>Coal</a:t>
            </a:r>
          </a:p>
        </p:txBody>
      </p:sp>
      <p:sp>
        <p:nvSpPr>
          <p:cNvPr id="52226" name="Footer Placeholder 3">
            <a:extLst>
              <a:ext uri="{FF2B5EF4-FFF2-40B4-BE49-F238E27FC236}">
                <a16:creationId xmlns:a16="http://schemas.microsoft.com/office/drawing/2014/main" id="{99BA7327-47C5-402D-B43F-739C9EC4F0D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>
            <a:extLst>
              <a:ext uri="{FF2B5EF4-FFF2-40B4-BE49-F238E27FC236}">
                <a16:creationId xmlns:a16="http://schemas.microsoft.com/office/drawing/2014/main" id="{71DCD95D-640B-4BBF-A727-7504E8A0F9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1868488"/>
            <a:ext cx="8294688" cy="407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0" name="Footer Placeholder 4">
            <a:extLst>
              <a:ext uri="{FF2B5EF4-FFF2-40B4-BE49-F238E27FC236}">
                <a16:creationId xmlns:a16="http://schemas.microsoft.com/office/drawing/2014/main" id="{DC384292-E2AC-4FF0-96B0-D87F7AD75B9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53251" name="Title 1">
            <a:extLst>
              <a:ext uri="{FF2B5EF4-FFF2-40B4-BE49-F238E27FC236}">
                <a16:creationId xmlns:a16="http://schemas.microsoft.com/office/drawing/2014/main" id="{E7617593-6333-4610-B3D0-742ACE317239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626264"/>
                </a:solidFill>
              </a:rPr>
              <a:t>Coal reserves-to-production (R/P) ratios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626264"/>
                </a:solidFill>
              </a:rPr>
              <a:t>Years</a:t>
            </a:r>
          </a:p>
        </p:txBody>
      </p:sp>
      <p:sp>
        <p:nvSpPr>
          <p:cNvPr id="53252" name="TextBox 7">
            <a:extLst>
              <a:ext uri="{FF2B5EF4-FFF2-40B4-BE49-F238E27FC236}">
                <a16:creationId xmlns:a16="http://schemas.microsoft.com/office/drawing/2014/main" id="{A03875A1-A597-47E4-8A4B-090A4CC0F7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557338"/>
            <a:ext cx="1728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626264"/>
                </a:solidFill>
              </a:rPr>
              <a:t>2018 by region</a:t>
            </a:r>
          </a:p>
        </p:txBody>
      </p:sp>
      <p:sp>
        <p:nvSpPr>
          <p:cNvPr id="53253" name="TextBox 8">
            <a:extLst>
              <a:ext uri="{FF2B5EF4-FFF2-40B4-BE49-F238E27FC236}">
                <a16:creationId xmlns:a16="http://schemas.microsoft.com/office/drawing/2014/main" id="{10E7BCC1-E958-4E93-BA61-002FF7E08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0925" y="1557338"/>
            <a:ext cx="17272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626264"/>
                </a:solidFill>
              </a:rPr>
              <a:t>History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>
            <a:extLst>
              <a:ext uri="{FF2B5EF4-FFF2-40B4-BE49-F238E27FC236}">
                <a16:creationId xmlns:a16="http://schemas.microsoft.com/office/drawing/2014/main" id="{3E6C691D-3520-463F-9844-6D5A110A0E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598613"/>
            <a:ext cx="8423275" cy="413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8" name="Footer Placeholder 4">
            <a:extLst>
              <a:ext uri="{FF2B5EF4-FFF2-40B4-BE49-F238E27FC236}">
                <a16:creationId xmlns:a16="http://schemas.microsoft.com/office/drawing/2014/main" id="{81A4011D-A071-4F59-A03F-73C7B17FCA5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55299" name="Text Placeholder 11">
            <a:extLst>
              <a:ext uri="{FF2B5EF4-FFF2-40B4-BE49-F238E27FC236}">
                <a16:creationId xmlns:a16="http://schemas.microsoft.com/office/drawing/2014/main" id="{2A988ED5-39F2-4C59-B0C2-5B24D8C6FD6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0363" y="6300788"/>
            <a:ext cx="5368925" cy="358775"/>
          </a:xfrm>
        </p:spPr>
        <p:txBody>
          <a:bodyPr lIns="0" tIns="0" rIns="0" bIns="0"/>
          <a:lstStyle/>
          <a:p>
            <a:pPr marL="0" indent="0" eaLnBrk="1" hangingPunct="1">
              <a:lnSpc>
                <a:spcPts val="1100"/>
              </a:lnSpc>
              <a:buFont typeface="Arial" panose="020B0604020202020204" pitchFamily="34" charset="0"/>
              <a:buNone/>
            </a:pPr>
            <a:r>
              <a:rPr lang="en-GB" altLang="en-US" sz="800">
                <a:solidFill>
                  <a:schemeClr val="tx2"/>
                </a:solidFill>
              </a:rPr>
              <a:t>Source: World </a:t>
            </a:r>
            <a:r>
              <a:rPr lang="en-US" altLang="en-US" sz="800">
                <a:solidFill>
                  <a:schemeClr val="tx2"/>
                </a:solidFill>
              </a:rPr>
              <a:t>Energy Resources 2013 Survey, World Energy Council.</a:t>
            </a:r>
            <a:endParaRPr lang="en-GB" altLang="en-US" sz="800">
              <a:solidFill>
                <a:schemeClr val="tx2"/>
              </a:solidFill>
            </a:endParaRPr>
          </a:p>
        </p:txBody>
      </p:sp>
      <p:sp>
        <p:nvSpPr>
          <p:cNvPr id="51204" name="Title 1">
            <a:extLst>
              <a:ext uri="{FF2B5EF4-FFF2-40B4-BE49-F238E27FC236}">
                <a16:creationId xmlns:a16="http://schemas.microsoft.com/office/drawing/2014/main" id="{D78F5CAC-418A-4145-AF36-CA4C4A31C857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pitchFamily="2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  <a:defRPr/>
            </a:pPr>
            <a:r>
              <a:rPr lang="en-GB" altLang="en-US" sz="2400" spc="-50" dirty="0">
                <a:solidFill>
                  <a:srgbClr val="626264"/>
                </a:solidFill>
              </a:rPr>
              <a:t>Distribution of proved coal reserves: 1998, 2008 and 2018</a:t>
            </a:r>
          </a:p>
          <a:p>
            <a:pPr eaLnBrk="1" hangingPunct="1">
              <a:lnSpc>
                <a:spcPts val="2300"/>
              </a:lnSpc>
              <a:buFontTx/>
              <a:buNone/>
              <a:defRPr/>
            </a:pPr>
            <a:r>
              <a:rPr lang="en-GB" altLang="en-US" sz="1800" dirty="0">
                <a:solidFill>
                  <a:srgbClr val="626264"/>
                </a:solidFill>
              </a:rPr>
              <a:t>Percentage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>
            <a:extLst>
              <a:ext uri="{FF2B5EF4-FFF2-40B4-BE49-F238E27FC236}">
                <a16:creationId xmlns:a16="http://schemas.microsoft.com/office/drawing/2014/main" id="{FDBEE1EC-9F80-4026-9296-6F85689027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1860550"/>
            <a:ext cx="8412163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6" name="Footer Placeholder 4">
            <a:extLst>
              <a:ext uri="{FF2B5EF4-FFF2-40B4-BE49-F238E27FC236}">
                <a16:creationId xmlns:a16="http://schemas.microsoft.com/office/drawing/2014/main" id="{C85739D0-68E2-4AAD-BE31-A91AC95EC1C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57347" name="Title 1">
            <a:extLst>
              <a:ext uri="{FF2B5EF4-FFF2-40B4-BE49-F238E27FC236}">
                <a16:creationId xmlns:a16="http://schemas.microsoft.com/office/drawing/2014/main" id="{C53A670D-1B39-48DF-A0CA-5DF9B0F1F8E7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626264"/>
                </a:solidFill>
              </a:rPr>
              <a:t>Coal production/consumption by region</a:t>
            </a:r>
          </a:p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1800">
                <a:solidFill>
                  <a:srgbClr val="626264"/>
                </a:solidFill>
              </a:rPr>
              <a:t>Million tonnes oil equivalent</a:t>
            </a:r>
          </a:p>
        </p:txBody>
      </p:sp>
      <p:sp>
        <p:nvSpPr>
          <p:cNvPr id="57348" name="TextBox 7">
            <a:extLst>
              <a:ext uri="{FF2B5EF4-FFF2-40B4-BE49-F238E27FC236}">
                <a16:creationId xmlns:a16="http://schemas.microsoft.com/office/drawing/2014/main" id="{D02E57DD-B3E6-43B5-BE07-994AEBCF72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557338"/>
            <a:ext cx="1728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626264"/>
                </a:solidFill>
              </a:rPr>
              <a:t>Production by region</a:t>
            </a:r>
          </a:p>
        </p:txBody>
      </p:sp>
      <p:sp>
        <p:nvSpPr>
          <p:cNvPr id="57349" name="TextBox 8">
            <a:extLst>
              <a:ext uri="{FF2B5EF4-FFF2-40B4-BE49-F238E27FC236}">
                <a16:creationId xmlns:a16="http://schemas.microsoft.com/office/drawing/2014/main" id="{1A7F0648-94DD-4438-A490-FE4BDDC5FA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4413" y="1557338"/>
            <a:ext cx="17272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626264"/>
                </a:solidFill>
              </a:rPr>
              <a:t>Consumption by region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>
            <a:extLst>
              <a:ext uri="{FF2B5EF4-FFF2-40B4-BE49-F238E27FC236}">
                <a16:creationId xmlns:a16="http://schemas.microsoft.com/office/drawing/2014/main" id="{3CFC666B-89B0-40BE-A98C-24ACE65597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5" y="1533525"/>
            <a:ext cx="8380413" cy="447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4" name="Footer Placeholder 4">
            <a:extLst>
              <a:ext uri="{FF2B5EF4-FFF2-40B4-BE49-F238E27FC236}">
                <a16:creationId xmlns:a16="http://schemas.microsoft.com/office/drawing/2014/main" id="{07CD69DB-E38F-4C26-BB1F-A32A271F779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  <a:p>
            <a:pPr>
              <a:lnSpc>
                <a:spcPts val="1000"/>
              </a:lnSpc>
              <a:buFontTx/>
              <a:buNone/>
            </a:pPr>
            <a:endParaRPr lang="en-GB" altLang="en-US" sz="800"/>
          </a:p>
        </p:txBody>
      </p:sp>
      <p:sp>
        <p:nvSpPr>
          <p:cNvPr id="59395" name="Title 1">
            <a:extLst>
              <a:ext uri="{FF2B5EF4-FFF2-40B4-BE49-F238E27FC236}">
                <a16:creationId xmlns:a16="http://schemas.microsoft.com/office/drawing/2014/main" id="{3220DCCC-622F-41B8-B2C4-F79B8576C551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626264"/>
                </a:solidFill>
              </a:rPr>
              <a:t>Coal prices</a:t>
            </a:r>
            <a:br>
              <a:rPr lang="en-GB" altLang="en-US" sz="2400">
                <a:solidFill>
                  <a:srgbClr val="626264"/>
                </a:solidFill>
              </a:rPr>
            </a:br>
            <a:r>
              <a:rPr lang="en-GB" altLang="en-US" sz="1800">
                <a:solidFill>
                  <a:srgbClr val="626264"/>
                </a:solidFill>
              </a:rPr>
              <a:t>US dollars per tonne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Footer Placeholder 3">
            <a:extLst>
              <a:ext uri="{FF2B5EF4-FFF2-40B4-BE49-F238E27FC236}">
                <a16:creationId xmlns:a16="http://schemas.microsoft.com/office/drawing/2014/main" id="{F9CED1E8-2A5F-4866-B3E5-9614D626E86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F0D0C3C-2007-2746-A4A5-B8B291682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749300"/>
            <a:ext cx="8423275" cy="4667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>
                <a:solidFill>
                  <a:srgbClr val="E5A430"/>
                </a:solidFill>
                <a:ea typeface="MS PGothic" charset="-128"/>
              </a:rPr>
              <a:t>Nuclear energy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>
            <a:extLst>
              <a:ext uri="{FF2B5EF4-FFF2-40B4-BE49-F238E27FC236}">
                <a16:creationId xmlns:a16="http://schemas.microsoft.com/office/drawing/2014/main" id="{1DBE2BE4-16F7-4799-BDF6-EA0FDE0690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71663"/>
            <a:ext cx="8459788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6" name="Footer Placeholder 3">
            <a:extLst>
              <a:ext uri="{FF2B5EF4-FFF2-40B4-BE49-F238E27FC236}">
                <a16:creationId xmlns:a16="http://schemas.microsoft.com/office/drawing/2014/main" id="{AEC2745D-6BCF-47BE-AF49-88EAF97B6D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62467" name="Title 1">
            <a:extLst>
              <a:ext uri="{FF2B5EF4-FFF2-40B4-BE49-F238E27FC236}">
                <a16:creationId xmlns:a16="http://schemas.microsoft.com/office/drawing/2014/main" id="{2F9F7C2D-6754-4A59-809D-0BB258E0FF0A}"/>
              </a:ext>
            </a:extLst>
          </p:cNvPr>
          <p:cNvSpPr txBox="1">
            <a:spLocks/>
          </p:cNvSpPr>
          <p:nvPr/>
        </p:nvSpPr>
        <p:spPr bwMode="auto">
          <a:xfrm>
            <a:off x="323850" y="549275"/>
            <a:ext cx="84232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E5A430"/>
                </a:solidFill>
              </a:rPr>
              <a:t>Nuclear energy consumption by region</a:t>
            </a:r>
            <a:br>
              <a:rPr lang="en-GB" altLang="en-US" sz="2400">
                <a:solidFill>
                  <a:srgbClr val="E5A430"/>
                </a:solidFill>
              </a:rPr>
            </a:br>
            <a:r>
              <a:rPr lang="en-GB" altLang="en-US" sz="1800">
                <a:solidFill>
                  <a:srgbClr val="E5A430"/>
                </a:solidFill>
              </a:rPr>
              <a:t>Million tonnes oil equivalent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Footer Placeholder 3">
            <a:extLst>
              <a:ext uri="{FF2B5EF4-FFF2-40B4-BE49-F238E27FC236}">
                <a16:creationId xmlns:a16="http://schemas.microsoft.com/office/drawing/2014/main" id="{FB15A2AD-7BE2-4F5D-80F7-1FF43CE1515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1B3791E-DE4B-D148-B080-F4AA17D88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749300"/>
            <a:ext cx="8423275" cy="4667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>
                <a:solidFill>
                  <a:srgbClr val="009FDA"/>
                </a:solidFill>
              </a:rPr>
              <a:t>Hydroelectricity</a:t>
            </a:r>
            <a:endParaRPr lang="en-US" alt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">
            <a:extLst>
              <a:ext uri="{FF2B5EF4-FFF2-40B4-BE49-F238E27FC236}">
                <a16:creationId xmlns:a16="http://schemas.microsoft.com/office/drawing/2014/main" id="{1B06A7C0-1959-4FF8-BA6A-F4C8A7DEE8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1868488"/>
            <a:ext cx="8458200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4" name="Footer Placeholder 3">
            <a:extLst>
              <a:ext uri="{FF2B5EF4-FFF2-40B4-BE49-F238E27FC236}">
                <a16:creationId xmlns:a16="http://schemas.microsoft.com/office/drawing/2014/main" id="{451B2A7E-8292-4436-BA97-4EC60AFE5A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64515" name="Title 1">
            <a:extLst>
              <a:ext uri="{FF2B5EF4-FFF2-40B4-BE49-F238E27FC236}">
                <a16:creationId xmlns:a16="http://schemas.microsoft.com/office/drawing/2014/main" id="{486880D7-A11E-4275-8901-67B14D7273C3}"/>
              </a:ext>
            </a:extLst>
          </p:cNvPr>
          <p:cNvSpPr txBox="1">
            <a:spLocks/>
          </p:cNvSpPr>
          <p:nvPr/>
        </p:nvSpPr>
        <p:spPr bwMode="auto">
          <a:xfrm>
            <a:off x="323850" y="549275"/>
            <a:ext cx="84232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009FDA"/>
                </a:solidFill>
              </a:rPr>
              <a:t>Hydroelectricity consumption by region</a:t>
            </a:r>
            <a:br>
              <a:rPr lang="en-GB" altLang="en-US" sz="2400">
                <a:solidFill>
                  <a:srgbClr val="009FDA"/>
                </a:solidFill>
              </a:rPr>
            </a:br>
            <a:r>
              <a:rPr lang="en-GB" altLang="en-US" sz="1800">
                <a:solidFill>
                  <a:srgbClr val="009FDA"/>
                </a:solidFill>
              </a:rPr>
              <a:t>Million tonnes oil equivalent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Footer Placeholder 3">
            <a:extLst>
              <a:ext uri="{FF2B5EF4-FFF2-40B4-BE49-F238E27FC236}">
                <a16:creationId xmlns:a16="http://schemas.microsoft.com/office/drawing/2014/main" id="{3517A092-80DC-460C-A3C6-E6BB33EEEE3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</p:txBody>
      </p:sp>
      <p:sp>
        <p:nvSpPr>
          <p:cNvPr id="65538" name="Title 1">
            <a:extLst>
              <a:ext uri="{FF2B5EF4-FFF2-40B4-BE49-F238E27FC236}">
                <a16:creationId xmlns:a16="http://schemas.microsoft.com/office/drawing/2014/main" id="{D0741979-6555-4681-A411-E5EA3AEA6C33}"/>
              </a:ext>
            </a:extLst>
          </p:cNvPr>
          <p:cNvSpPr txBox="1">
            <a:spLocks/>
          </p:cNvSpPr>
          <p:nvPr/>
        </p:nvSpPr>
        <p:spPr bwMode="auto">
          <a:xfrm>
            <a:off x="360363" y="874713"/>
            <a:ext cx="8423275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D9782D"/>
                </a:solidFill>
              </a:rPr>
              <a:t>Renewable energy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>
            <a:extLst>
              <a:ext uri="{FF2B5EF4-FFF2-40B4-BE49-F238E27FC236}">
                <a16:creationId xmlns:a16="http://schemas.microsoft.com/office/drawing/2014/main" id="{358A1368-8D5D-41FA-9D4C-5F5853BC1B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1938338"/>
            <a:ext cx="8437563" cy="391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2" name="Footer Placeholder 4">
            <a:extLst>
              <a:ext uri="{FF2B5EF4-FFF2-40B4-BE49-F238E27FC236}">
                <a16:creationId xmlns:a16="http://schemas.microsoft.com/office/drawing/2014/main" id="{82C44BF6-E529-475A-AAC1-489F9E508B6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  <a:p>
            <a:pPr>
              <a:lnSpc>
                <a:spcPts val="1000"/>
              </a:lnSpc>
              <a:buFontTx/>
              <a:buNone/>
            </a:pPr>
            <a:endParaRPr lang="en-GB" altLang="en-US" sz="800"/>
          </a:p>
        </p:txBody>
      </p:sp>
      <p:sp>
        <p:nvSpPr>
          <p:cNvPr id="66563" name="Title 1">
            <a:extLst>
              <a:ext uri="{FF2B5EF4-FFF2-40B4-BE49-F238E27FC236}">
                <a16:creationId xmlns:a16="http://schemas.microsoft.com/office/drawing/2014/main" id="{B42B677C-5A36-49E9-8996-CBE9C8C23FE2}"/>
              </a:ext>
            </a:extLst>
          </p:cNvPr>
          <p:cNvSpPr txBox="1">
            <a:spLocks/>
          </p:cNvSpPr>
          <p:nvPr/>
        </p:nvSpPr>
        <p:spPr bwMode="auto">
          <a:xfrm>
            <a:off x="360363" y="549275"/>
            <a:ext cx="84232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D9782D"/>
                </a:solidFill>
              </a:rPr>
              <a:t>Renewable energy consumption by region/</a:t>
            </a:r>
            <a:br>
              <a:rPr lang="en-GB" altLang="en-US" sz="2400">
                <a:solidFill>
                  <a:srgbClr val="D9782D"/>
                </a:solidFill>
              </a:rPr>
            </a:br>
            <a:r>
              <a:rPr lang="en-GB" altLang="en-US" sz="2400">
                <a:solidFill>
                  <a:srgbClr val="D9782D"/>
                </a:solidFill>
              </a:rPr>
              <a:t>generation by source</a:t>
            </a:r>
          </a:p>
        </p:txBody>
      </p:sp>
      <p:sp>
        <p:nvSpPr>
          <p:cNvPr id="66564" name="TextBox 7">
            <a:extLst>
              <a:ext uri="{FF2B5EF4-FFF2-40B4-BE49-F238E27FC236}">
                <a16:creationId xmlns:a16="http://schemas.microsoft.com/office/drawing/2014/main" id="{186CF97D-4556-45D3-8B90-8D6CE7054F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88" y="1484313"/>
            <a:ext cx="29527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D9782D"/>
                </a:solidFill>
              </a:rPr>
              <a:t>Renewables consumption by region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900">
                <a:solidFill>
                  <a:srgbClr val="D9782D"/>
                </a:solidFill>
              </a:rPr>
              <a:t>Million tonnes oil equivalent</a:t>
            </a:r>
          </a:p>
        </p:txBody>
      </p:sp>
      <p:sp>
        <p:nvSpPr>
          <p:cNvPr id="66565" name="TextBox 8">
            <a:extLst>
              <a:ext uri="{FF2B5EF4-FFF2-40B4-BE49-F238E27FC236}">
                <a16:creationId xmlns:a16="http://schemas.microsoft.com/office/drawing/2014/main" id="{23C749F5-ECE1-4EB2-9B61-BFCC46E27D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5213" y="1484313"/>
            <a:ext cx="39957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D9782D"/>
                </a:solidFill>
              </a:rPr>
              <a:t>Renewables generation by source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900">
                <a:solidFill>
                  <a:srgbClr val="D9782D"/>
                </a:solidFill>
              </a:rPr>
              <a:t>Terawatt-hours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1">
            <a:extLst>
              <a:ext uri="{FF2B5EF4-FFF2-40B4-BE49-F238E27FC236}">
                <a16:creationId xmlns:a16="http://schemas.microsoft.com/office/drawing/2014/main" id="{EE832F2D-B457-4A24-AD0E-B2A51145B6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871663"/>
            <a:ext cx="8423275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6" name="Title 1">
            <a:extLst>
              <a:ext uri="{FF2B5EF4-FFF2-40B4-BE49-F238E27FC236}">
                <a16:creationId xmlns:a16="http://schemas.microsoft.com/office/drawing/2014/main" id="{2C95AC2A-C312-4AFA-A9F5-DF332F94AD9A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D9782D"/>
                </a:solidFill>
              </a:rPr>
              <a:t>Biofuels production by region</a:t>
            </a:r>
            <a:br>
              <a:rPr lang="en-GB" altLang="en-US" sz="2400">
                <a:solidFill>
                  <a:srgbClr val="D9782D"/>
                </a:solidFill>
              </a:rPr>
            </a:br>
            <a:r>
              <a:rPr lang="en-GB" altLang="en-US" sz="1800">
                <a:solidFill>
                  <a:srgbClr val="D9782D"/>
                </a:solidFill>
              </a:rPr>
              <a:t>Million tonnes oil equivalent</a:t>
            </a:r>
          </a:p>
        </p:txBody>
      </p:sp>
      <p:sp>
        <p:nvSpPr>
          <p:cNvPr id="67587" name="TextBox 8">
            <a:extLst>
              <a:ext uri="{FF2B5EF4-FFF2-40B4-BE49-F238E27FC236}">
                <a16:creationId xmlns:a16="http://schemas.microsoft.com/office/drawing/2014/main" id="{037B16A8-A928-4F61-A217-0FC4085919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8" y="1371600"/>
            <a:ext cx="2952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</a:pPr>
            <a:endParaRPr lang="en-US" altLang="en-US" sz="1200">
              <a:solidFill>
                <a:srgbClr val="D9782D"/>
              </a:solidFill>
            </a:endParaRP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1200">
                <a:solidFill>
                  <a:srgbClr val="D9782D"/>
                </a:solidFill>
              </a:rPr>
              <a:t>World biofuels production</a:t>
            </a:r>
            <a:endParaRPr lang="en-US" altLang="en-US" sz="1100">
              <a:solidFill>
                <a:srgbClr val="D9782D"/>
              </a:solidFill>
            </a:endParaRPr>
          </a:p>
        </p:txBody>
      </p:sp>
      <p:sp>
        <p:nvSpPr>
          <p:cNvPr id="67588" name="Footer Placeholder 4">
            <a:extLst>
              <a:ext uri="{FF2B5EF4-FFF2-40B4-BE49-F238E27FC236}">
                <a16:creationId xmlns:a16="http://schemas.microsoft.com/office/drawing/2014/main" id="{A682C7C1-34A6-4330-A3AD-4D045115FCF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  <a:p>
            <a:pPr>
              <a:lnSpc>
                <a:spcPts val="1000"/>
              </a:lnSpc>
              <a:buFontTx/>
              <a:buNone/>
            </a:pPr>
            <a:endParaRPr lang="en-GB" altLang="en-US" sz="8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F02FF-CA64-B840-9449-9E2349065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730250"/>
            <a:ext cx="8423275" cy="4667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rgbClr val="0070C0"/>
                </a:solidFill>
              </a:rPr>
              <a:t>Electricity</a:t>
            </a:r>
          </a:p>
        </p:txBody>
      </p:sp>
      <p:sp>
        <p:nvSpPr>
          <p:cNvPr id="69634" name="Footer Placeholder 3">
            <a:extLst>
              <a:ext uri="{FF2B5EF4-FFF2-40B4-BE49-F238E27FC236}">
                <a16:creationId xmlns:a16="http://schemas.microsoft.com/office/drawing/2014/main" id="{EED32CAB-3E35-4014-B1AE-FEF6A652F8C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/>
              <a:t>BP Statistical Review of World Energy 2019</a:t>
            </a:r>
          </a:p>
          <a:p>
            <a:r>
              <a:rPr lang="en-GB" altLang="en-US"/>
              <a:t>© BP p.l.c. 2019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1">
            <a:extLst>
              <a:ext uri="{FF2B5EF4-FFF2-40B4-BE49-F238E27FC236}">
                <a16:creationId xmlns:a16="http://schemas.microsoft.com/office/drawing/2014/main" id="{E475F588-2C26-4D6A-8D4C-F0964613C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341438"/>
            <a:ext cx="8099425" cy="47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58" name="Title 1">
            <a:extLst>
              <a:ext uri="{FF2B5EF4-FFF2-40B4-BE49-F238E27FC236}">
                <a16:creationId xmlns:a16="http://schemas.microsoft.com/office/drawing/2014/main" id="{9FBBE7BC-64FF-4F46-AB8B-7FB79C748848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0070C0"/>
                </a:solidFill>
              </a:rPr>
              <a:t>Regional electricity generation by fuel 2018</a:t>
            </a:r>
            <a:br>
              <a:rPr lang="en-GB" altLang="en-US" sz="2400">
                <a:solidFill>
                  <a:srgbClr val="0070C0"/>
                </a:solidFill>
              </a:rPr>
            </a:br>
            <a:r>
              <a:rPr lang="en-GB" altLang="en-US" sz="1800">
                <a:solidFill>
                  <a:srgbClr val="0070C0"/>
                </a:solidFill>
              </a:rPr>
              <a:t>Percentage</a:t>
            </a:r>
          </a:p>
        </p:txBody>
      </p:sp>
      <p:sp>
        <p:nvSpPr>
          <p:cNvPr id="70659" name="Footer Placeholder 4">
            <a:extLst>
              <a:ext uri="{FF2B5EF4-FFF2-40B4-BE49-F238E27FC236}">
                <a16:creationId xmlns:a16="http://schemas.microsoft.com/office/drawing/2014/main" id="{89B178CE-C6CF-4F63-82E6-A303CF55ABF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  <a:p>
            <a:pPr>
              <a:lnSpc>
                <a:spcPts val="1000"/>
              </a:lnSpc>
              <a:buFontTx/>
              <a:buNone/>
            </a:pPr>
            <a:endParaRPr lang="en-GB" altLang="en-US" sz="80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1">
            <a:extLst>
              <a:ext uri="{FF2B5EF4-FFF2-40B4-BE49-F238E27FC236}">
                <a16:creationId xmlns:a16="http://schemas.microsoft.com/office/drawing/2014/main" id="{592EFAB1-A9A6-42DF-AB05-0C174A313F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628775"/>
            <a:ext cx="8423275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6" name="Title 1">
            <a:extLst>
              <a:ext uri="{FF2B5EF4-FFF2-40B4-BE49-F238E27FC236}">
                <a16:creationId xmlns:a16="http://schemas.microsoft.com/office/drawing/2014/main" id="{72F34D93-8682-4EB4-9DD4-D6A87FB54693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0070C0"/>
                </a:solidFill>
              </a:rPr>
              <a:t>Share of global electricity generation by fuel</a:t>
            </a:r>
            <a:br>
              <a:rPr lang="en-GB" altLang="en-US" sz="2400">
                <a:solidFill>
                  <a:srgbClr val="0070C0"/>
                </a:solidFill>
              </a:rPr>
            </a:br>
            <a:r>
              <a:rPr lang="en-GB" altLang="en-US" sz="1800">
                <a:solidFill>
                  <a:srgbClr val="0070C0"/>
                </a:solidFill>
              </a:rPr>
              <a:t>Percentage</a:t>
            </a:r>
          </a:p>
        </p:txBody>
      </p:sp>
      <p:sp>
        <p:nvSpPr>
          <p:cNvPr id="72707" name="Footer Placeholder 4">
            <a:extLst>
              <a:ext uri="{FF2B5EF4-FFF2-40B4-BE49-F238E27FC236}">
                <a16:creationId xmlns:a16="http://schemas.microsoft.com/office/drawing/2014/main" id="{1C58CDE1-0F59-4287-914E-4E9C2B39839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  <a:p>
            <a:pPr>
              <a:lnSpc>
                <a:spcPts val="1000"/>
              </a:lnSpc>
              <a:buFontTx/>
              <a:buNone/>
            </a:pPr>
            <a:endParaRPr lang="en-GB" altLang="en-US" sz="80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1">
            <a:extLst>
              <a:ext uri="{FF2B5EF4-FFF2-40B4-BE49-F238E27FC236}">
                <a16:creationId xmlns:a16="http://schemas.microsoft.com/office/drawing/2014/main" id="{756A26F9-68DB-43F5-9723-4BCF946CC1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628775"/>
            <a:ext cx="8423275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4" name="Title 1">
            <a:extLst>
              <a:ext uri="{FF2B5EF4-FFF2-40B4-BE49-F238E27FC236}">
                <a16:creationId xmlns:a16="http://schemas.microsoft.com/office/drawing/2014/main" id="{1C782AE4-918A-4AC1-9EC6-A7AEB6A562D4}"/>
              </a:ext>
            </a:extLst>
          </p:cNvPr>
          <p:cNvSpPr txBox="1">
            <a:spLocks/>
          </p:cNvSpPr>
          <p:nvPr/>
        </p:nvSpPr>
        <p:spPr bwMode="auto">
          <a:xfrm>
            <a:off x="360363" y="585788"/>
            <a:ext cx="84232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</a:pPr>
            <a:r>
              <a:rPr lang="en-GB" altLang="en-US" sz="2400">
                <a:solidFill>
                  <a:srgbClr val="0070C0"/>
                </a:solidFill>
              </a:rPr>
              <a:t>Renewables share of power generation by region</a:t>
            </a:r>
            <a:br>
              <a:rPr lang="en-GB" altLang="en-US" sz="2400">
                <a:solidFill>
                  <a:srgbClr val="0070C0"/>
                </a:solidFill>
              </a:rPr>
            </a:br>
            <a:r>
              <a:rPr lang="en-GB" altLang="en-US" sz="1800">
                <a:solidFill>
                  <a:srgbClr val="0070C0"/>
                </a:solidFill>
              </a:rPr>
              <a:t>Percentage</a:t>
            </a:r>
          </a:p>
        </p:txBody>
      </p:sp>
      <p:sp>
        <p:nvSpPr>
          <p:cNvPr id="74755" name="Footer Placeholder 4">
            <a:extLst>
              <a:ext uri="{FF2B5EF4-FFF2-40B4-BE49-F238E27FC236}">
                <a16:creationId xmlns:a16="http://schemas.microsoft.com/office/drawing/2014/main" id="{A3ABB675-2E27-47E7-8AA7-4C217ED1D9B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  <a:p>
            <a:pPr>
              <a:lnSpc>
                <a:spcPts val="1000"/>
              </a:lnSpc>
              <a:buFontTx/>
              <a:buNone/>
            </a:pPr>
            <a:endParaRPr lang="en-GB" altLang="en-US" sz="80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C1DF2-2FAA-0646-92A9-28F04FFC9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730250"/>
            <a:ext cx="8423275" cy="4667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Key minerals for the changing energy system</a:t>
            </a:r>
          </a:p>
        </p:txBody>
      </p:sp>
      <p:sp>
        <p:nvSpPr>
          <p:cNvPr id="76802" name="Footer Placeholder 3">
            <a:extLst>
              <a:ext uri="{FF2B5EF4-FFF2-40B4-BE49-F238E27FC236}">
                <a16:creationId xmlns:a16="http://schemas.microsoft.com/office/drawing/2014/main" id="{7F321D48-E737-4867-A89C-54753FA46A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/>
              <a:t>BP Statistical Review of World Energy 2019</a:t>
            </a:r>
          </a:p>
          <a:p>
            <a:r>
              <a:rPr lang="en-GB" altLang="en-US"/>
              <a:t>© BP p.l.c. 2019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Footer Placeholder 4">
            <a:extLst>
              <a:ext uri="{FF2B5EF4-FFF2-40B4-BE49-F238E27FC236}">
                <a16:creationId xmlns:a16="http://schemas.microsoft.com/office/drawing/2014/main" id="{29A08416-4F4D-41B3-84C5-9D67398F7EB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1pPr>
            <a:lvl2pPr marL="37931725" indent="-3747452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2pPr>
            <a:lvl3pPr marL="973138" indent="-193675">
              <a:lnSpc>
                <a:spcPts val="1875"/>
              </a:lnSpc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3pPr>
            <a:lvl4pPr marL="1363663" indent="-193675">
              <a:lnSpc>
                <a:spcPts val="1875"/>
              </a:lnSpc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4pPr>
            <a:lvl5pPr marL="1752600" indent="-193675">
              <a:lnSpc>
                <a:spcPts val="1875"/>
              </a:lnSpc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BP Statistical Review of World Energy 2019</a:t>
            </a:r>
          </a:p>
          <a:p>
            <a:pPr>
              <a:lnSpc>
                <a:spcPts val="1000"/>
              </a:lnSpc>
              <a:buFontTx/>
              <a:buNone/>
            </a:pPr>
            <a:r>
              <a:rPr lang="en-GB" altLang="en-US" sz="800">
                <a:solidFill>
                  <a:schemeClr val="tx2"/>
                </a:solidFill>
              </a:rPr>
              <a:t>© BP p.l.c. 2019</a:t>
            </a:r>
          </a:p>
          <a:p>
            <a:pPr>
              <a:lnSpc>
                <a:spcPts val="1000"/>
              </a:lnSpc>
              <a:buFontTx/>
              <a:buNone/>
            </a:pPr>
            <a:endParaRPr lang="en-GB" altLang="en-US" sz="800"/>
          </a:p>
        </p:txBody>
      </p:sp>
      <p:sp>
        <p:nvSpPr>
          <p:cNvPr id="62467" name="Title 1">
            <a:extLst>
              <a:ext uri="{FF2B5EF4-FFF2-40B4-BE49-F238E27FC236}">
                <a16:creationId xmlns:a16="http://schemas.microsoft.com/office/drawing/2014/main" id="{739BD44C-59F7-4645-B287-BD1D86A0A188}"/>
              </a:ext>
            </a:extLst>
          </p:cNvPr>
          <p:cNvSpPr txBox="1">
            <a:spLocks/>
          </p:cNvSpPr>
          <p:nvPr/>
        </p:nvSpPr>
        <p:spPr bwMode="auto">
          <a:xfrm>
            <a:off x="360363" y="549275"/>
            <a:ext cx="84232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ts val="1875"/>
              </a:lnSpc>
              <a:buFont typeface="Arial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1pPr>
            <a:lvl2pPr marL="37931725" indent="-37474525">
              <a:lnSpc>
                <a:spcPts val="1875"/>
              </a:lnSpc>
              <a:buFont typeface="Arial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2pPr>
            <a:lvl3pPr marL="973138" indent="-193675">
              <a:lnSpc>
                <a:spcPts val="1875"/>
              </a:lnSpc>
              <a:buFont typeface="Arial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3pPr>
            <a:lvl4pPr marL="1363663" indent="-193675">
              <a:lnSpc>
                <a:spcPts val="1875"/>
              </a:lnSpc>
              <a:buFont typeface="Arial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4pPr>
            <a:lvl5pPr marL="1752600" indent="-193675">
              <a:lnSpc>
                <a:spcPts val="1875"/>
              </a:lnSpc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9pPr>
          </a:lstStyle>
          <a:p>
            <a:pPr eaLnBrk="1" hangingPunct="1">
              <a:lnSpc>
                <a:spcPts val="2300"/>
              </a:lnSpc>
              <a:buFontTx/>
              <a:buNone/>
              <a:defRPr/>
            </a:pPr>
            <a:r>
              <a:rPr lang="en-GB" altLang="en-US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Key minerals prices</a:t>
            </a:r>
          </a:p>
        </p:txBody>
      </p:sp>
      <p:sp>
        <p:nvSpPr>
          <p:cNvPr id="62468" name="TextBox 7">
            <a:extLst>
              <a:ext uri="{FF2B5EF4-FFF2-40B4-BE49-F238E27FC236}">
                <a16:creationId xmlns:a16="http://schemas.microsoft.com/office/drawing/2014/main" id="{C80CC136-7DF3-1445-A406-88ED871C5B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88" y="1484313"/>
            <a:ext cx="29527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1pPr>
            <a:lvl2pPr marL="37931725" indent="-37474525">
              <a:lnSpc>
                <a:spcPts val="1875"/>
              </a:lnSpc>
              <a:buFont typeface="Arial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2pPr>
            <a:lvl3pPr marL="973138" indent="-193675">
              <a:lnSpc>
                <a:spcPts val="1875"/>
              </a:lnSpc>
              <a:buFont typeface="Arial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3pPr>
            <a:lvl4pPr marL="1363663" indent="-193675">
              <a:lnSpc>
                <a:spcPts val="1875"/>
              </a:lnSpc>
              <a:buFont typeface="Arial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4pPr>
            <a:lvl5pPr marL="1752600" indent="-193675">
              <a:lnSpc>
                <a:spcPts val="1875"/>
              </a:lnSpc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  <a:defRPr/>
            </a:pPr>
            <a:r>
              <a:rPr lang="en-US" altLang="en-US" sz="12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Cobalt prices</a:t>
            </a:r>
          </a:p>
          <a:p>
            <a:pPr eaLnBrk="1" hangingPunct="1">
              <a:lnSpc>
                <a:spcPct val="100000"/>
              </a:lnSpc>
              <a:buFontTx/>
              <a:buNone/>
              <a:defRPr/>
            </a:pPr>
            <a:r>
              <a:rPr lang="en-US" altLang="en-US" sz="9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Thousands of US dollars per </a:t>
            </a:r>
            <a:r>
              <a:rPr lang="en-US" altLang="en-US" sz="9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tonne</a:t>
            </a:r>
            <a:endParaRPr lang="en-US" altLang="en-US" sz="9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2469" name="TextBox 8">
            <a:extLst>
              <a:ext uri="{FF2B5EF4-FFF2-40B4-BE49-F238E27FC236}">
                <a16:creationId xmlns:a16="http://schemas.microsoft.com/office/drawing/2014/main" id="{AC669D08-FAE6-034B-835E-4B347783A2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5213" y="1484313"/>
            <a:ext cx="39957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875"/>
              </a:lnSpc>
              <a:buFont typeface="Arial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1pPr>
            <a:lvl2pPr marL="37931725" indent="-37474525">
              <a:lnSpc>
                <a:spcPts val="1875"/>
              </a:lnSpc>
              <a:buFont typeface="Arial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2pPr>
            <a:lvl3pPr marL="973138" indent="-193675">
              <a:lnSpc>
                <a:spcPts val="1875"/>
              </a:lnSpc>
              <a:buFont typeface="Arial" charset="0"/>
              <a:buChar char="•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3pPr>
            <a:lvl4pPr marL="1363663" indent="-193675">
              <a:lnSpc>
                <a:spcPts val="1875"/>
              </a:lnSpc>
              <a:buFont typeface="Arial" charset="0"/>
              <a:buChar char="–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4pPr>
            <a:lvl5pPr marL="1752600" indent="-193675">
              <a:lnSpc>
                <a:spcPts val="1875"/>
              </a:lnSpc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5pPr>
            <a:lvl6pPr marL="22098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6pPr>
            <a:lvl7pPr marL="26670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7pPr>
            <a:lvl8pPr marL="31242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8pPr>
            <a:lvl9pPr marL="3581400" indent="-193675" defTabSz="777875" eaLnBrk="0" fontAlgn="base" hangingPunct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1900">
                <a:solidFill>
                  <a:schemeClr val="tx1"/>
                </a:solidFill>
                <a:latin typeface="UniversGT-Light" charset="0"/>
                <a:ea typeface="MS PGothic" charset="-128"/>
              </a:defRPr>
            </a:lvl9pPr>
          </a:lstStyle>
          <a:p>
            <a:pPr eaLnBrk="1" hangingPunct="1">
              <a:lnSpc>
                <a:spcPct val="100000"/>
              </a:lnSpc>
              <a:buFontTx/>
              <a:buNone/>
              <a:defRPr/>
            </a:pPr>
            <a:r>
              <a:rPr lang="en-US" altLang="en-US" sz="12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Lithium carbonate prices</a:t>
            </a:r>
          </a:p>
          <a:p>
            <a:pPr eaLnBrk="1" hangingPunct="1">
              <a:lnSpc>
                <a:spcPct val="100000"/>
              </a:lnSpc>
              <a:buFontTx/>
              <a:buNone/>
              <a:defRPr/>
            </a:pPr>
            <a:r>
              <a:rPr lang="en-US" altLang="en-US" sz="9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Thousands of US dollars per </a:t>
            </a:r>
            <a:r>
              <a:rPr lang="en-US" altLang="en-US" sz="9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tonne</a:t>
            </a:r>
            <a:endParaRPr lang="en-US" altLang="en-US" sz="9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7829" name="Picture 1">
            <a:extLst>
              <a:ext uri="{FF2B5EF4-FFF2-40B4-BE49-F238E27FC236}">
                <a16:creationId xmlns:a16="http://schemas.microsoft.com/office/drawing/2014/main" id="{D53554E7-3E5D-4C64-A6AC-34A2114475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000250"/>
            <a:ext cx="8385175" cy="382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P">
      <a:dk1>
        <a:sysClr val="windowText" lastClr="000000"/>
      </a:dk1>
      <a:lt1>
        <a:sysClr val="window" lastClr="FFFFFF"/>
      </a:lt1>
      <a:dk2>
        <a:srgbClr val="7BC143"/>
      </a:dk2>
      <a:lt2>
        <a:srgbClr val="FFE513"/>
      </a:lt2>
      <a:accent1>
        <a:srgbClr val="006A51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P Theme Fonts">
      <a:majorFont>
        <a:latin typeface="UniversGT-Light"/>
        <a:ea typeface=""/>
        <a:cs typeface=""/>
      </a:majorFont>
      <a:minorFont>
        <a:latin typeface="UniversGT-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5080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</TotalTime>
  <Words>1103</Words>
  <Application>Microsoft Office PowerPoint</Application>
  <PresentationFormat>On-screen Show (4:3)</PresentationFormat>
  <Paragraphs>203</Paragraphs>
  <Slides>44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0" baseType="lpstr">
      <vt:lpstr>UniversGT-Light</vt:lpstr>
      <vt:lpstr>MS PGothic</vt:lpstr>
      <vt:lpstr>Arial</vt:lpstr>
      <vt:lpstr>Calibri</vt:lpstr>
      <vt:lpstr>UniversGT-LightOblique</vt:lpstr>
      <vt:lpstr>Office Theme</vt:lpstr>
      <vt:lpstr>PowerPoint Presentation</vt:lpstr>
      <vt:lpstr>Primary energy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Oil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Natural gas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Coal</vt:lpstr>
      <vt:lpstr>PowerPoint Presentation</vt:lpstr>
      <vt:lpstr>PowerPoint Presentation</vt:lpstr>
      <vt:lpstr>PowerPoint Presentation</vt:lpstr>
      <vt:lpstr>PowerPoint Presentation</vt:lpstr>
      <vt:lpstr>Nuclear energy</vt:lpstr>
      <vt:lpstr>PowerPoint Presentation</vt:lpstr>
      <vt:lpstr>Hydroelectricity</vt:lpstr>
      <vt:lpstr>PowerPoint Presentation</vt:lpstr>
      <vt:lpstr>PowerPoint Presentation</vt:lpstr>
      <vt:lpstr>PowerPoint Presentation</vt:lpstr>
      <vt:lpstr>PowerPoint Presentation</vt:lpstr>
      <vt:lpstr>Electricity</vt:lpstr>
      <vt:lpstr>PowerPoint Presentation</vt:lpstr>
      <vt:lpstr>PowerPoint Presentation</vt:lpstr>
      <vt:lpstr>PowerPoint Presentation</vt:lpstr>
      <vt:lpstr>Key minerals for the changing energy system</vt:lpstr>
      <vt:lpstr>PowerPoint Presentation</vt:lpstr>
    </vt:vector>
  </TitlesOfParts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Full slidepack - BP Statistical Review of World Energy 2019</dc:title>
  <dc:creator>BP</dc:creator>
  <cp:keywords>bp.com/statsreview</cp:keywords>
  <dc:description/>
  <cp:lastModifiedBy>Alison Henry</cp:lastModifiedBy>
  <cp:revision>39</cp:revision>
  <cp:lastPrinted>2014-06-05T12:09:40Z</cp:lastPrinted>
  <dcterms:created xsi:type="dcterms:W3CDTF">2018-06-13T13:52:49Z</dcterms:created>
  <dcterms:modified xsi:type="dcterms:W3CDTF">2019-06-11T10:19:47Z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69bf4a9-87bd-4dbf-a36c-1db5158e5def_Enabled">
    <vt:lpwstr>True</vt:lpwstr>
  </property>
  <property fmtid="{D5CDD505-2E9C-101B-9397-08002B2CF9AE}" pid="3" name="MSIP_Label_569bf4a9-87bd-4dbf-a36c-1db5158e5def_SiteId">
    <vt:lpwstr>ea80952e-a476-42d4-aaf4-5457852b0f7e</vt:lpwstr>
  </property>
  <property fmtid="{D5CDD505-2E9C-101B-9397-08002B2CF9AE}" pid="4" name="MSIP_Label_569bf4a9-87bd-4dbf-a36c-1db5158e5def_Owner">
    <vt:lpwstr>Alison.Henry2@uk.bp.com</vt:lpwstr>
  </property>
  <property fmtid="{D5CDD505-2E9C-101B-9397-08002B2CF9AE}" pid="5" name="MSIP_Label_569bf4a9-87bd-4dbf-a36c-1db5158e5def_SetDate">
    <vt:lpwstr>2019-06-11T10:19:46.4560743Z</vt:lpwstr>
  </property>
  <property fmtid="{D5CDD505-2E9C-101B-9397-08002B2CF9AE}" pid="6" name="MSIP_Label_569bf4a9-87bd-4dbf-a36c-1db5158e5def_Name">
    <vt:lpwstr>General</vt:lpwstr>
  </property>
  <property fmtid="{D5CDD505-2E9C-101B-9397-08002B2CF9AE}" pid="7" name="MSIP_Label_569bf4a9-87bd-4dbf-a36c-1db5158e5def_Application">
    <vt:lpwstr>Microsoft Azure Information Protection</vt:lpwstr>
  </property>
  <property fmtid="{D5CDD505-2E9C-101B-9397-08002B2CF9AE}" pid="8" name="MSIP_Label_569bf4a9-87bd-4dbf-a36c-1db5158e5def_ActionId">
    <vt:lpwstr>e4d1bde4-3fe4-4f5e-b660-7874eec1715a</vt:lpwstr>
  </property>
  <property fmtid="{D5CDD505-2E9C-101B-9397-08002B2CF9AE}" pid="9" name="MSIP_Label_569bf4a9-87bd-4dbf-a36c-1db5158e5def_Extended_MSFT_Method">
    <vt:lpwstr>Manual</vt:lpwstr>
  </property>
  <property fmtid="{D5CDD505-2E9C-101B-9397-08002B2CF9AE}" pid="10" name="Sensitivity">
    <vt:lpwstr>General</vt:lpwstr>
  </property>
</Properties>
</file>